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6"/>
  </p:notesMasterIdLst>
  <p:sldIdLst>
    <p:sldId id="278" r:id="rId5"/>
    <p:sldId id="279" r:id="rId6"/>
    <p:sldId id="311" r:id="rId7"/>
    <p:sldId id="331" r:id="rId8"/>
    <p:sldId id="338" r:id="rId9"/>
    <p:sldId id="335" r:id="rId10"/>
    <p:sldId id="332" r:id="rId11"/>
    <p:sldId id="333" r:id="rId12"/>
    <p:sldId id="334" r:id="rId13"/>
    <p:sldId id="336" r:id="rId14"/>
    <p:sldId id="340" r:id="rId15"/>
    <p:sldId id="337" r:id="rId16"/>
    <p:sldId id="339" r:id="rId17"/>
    <p:sldId id="341" r:id="rId18"/>
    <p:sldId id="342" r:id="rId19"/>
    <p:sldId id="343" r:id="rId20"/>
    <p:sldId id="344" r:id="rId21"/>
    <p:sldId id="348" r:id="rId22"/>
    <p:sldId id="347" r:id="rId23"/>
    <p:sldId id="345" r:id="rId24"/>
    <p:sldId id="346" r:id="rId25"/>
    <p:sldId id="349" r:id="rId26"/>
    <p:sldId id="350" r:id="rId27"/>
    <p:sldId id="352" r:id="rId28"/>
    <p:sldId id="351" r:id="rId29"/>
    <p:sldId id="353" r:id="rId30"/>
    <p:sldId id="354" r:id="rId31"/>
    <p:sldId id="355" r:id="rId32"/>
    <p:sldId id="356" r:id="rId33"/>
    <p:sldId id="358" r:id="rId34"/>
    <p:sldId id="359" r:id="rId35"/>
    <p:sldId id="375" r:id="rId36"/>
    <p:sldId id="360" r:id="rId37"/>
    <p:sldId id="361" r:id="rId38"/>
    <p:sldId id="376" r:id="rId39"/>
    <p:sldId id="366" r:id="rId40"/>
    <p:sldId id="368" r:id="rId41"/>
    <p:sldId id="365" r:id="rId42"/>
    <p:sldId id="369" r:id="rId43"/>
    <p:sldId id="362" r:id="rId44"/>
    <p:sldId id="364" r:id="rId45"/>
    <p:sldId id="370" r:id="rId46"/>
    <p:sldId id="363" r:id="rId47"/>
    <p:sldId id="371" r:id="rId48"/>
    <p:sldId id="372" r:id="rId49"/>
    <p:sldId id="377" r:id="rId50"/>
    <p:sldId id="373" r:id="rId51"/>
    <p:sldId id="378" r:id="rId52"/>
    <p:sldId id="379" r:id="rId53"/>
    <p:sldId id="380" r:id="rId54"/>
    <p:sldId id="38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ffrey Brannan" initials="GB" lastIdx="2" clrIdx="0">
    <p:extLst>
      <p:ext uri="{19B8F6BF-5375-455C-9EA6-DF929625EA0E}">
        <p15:presenceInfo xmlns:p15="http://schemas.microsoft.com/office/powerpoint/2012/main" userId="Geoffrey Bran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510356-07A2-4D93-BBD0-4C3846B9E210}" v="92" dt="2021-04-27T08:15:07.0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74" d="100"/>
          <a:sy n="174" d="100"/>
        </p:scale>
        <p:origin x="31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rey Brannan" userId="f6fa4c2d-47ad-4321-9146-19f46d22e125" providerId="ADAL" clId="{EF510356-07A2-4D93-BBD0-4C3846B9E210}"/>
    <pc:docChg chg="undo redo custSel addSld delSld modSld sldOrd">
      <pc:chgData name="Geoffrey Brannan" userId="f6fa4c2d-47ad-4321-9146-19f46d22e125" providerId="ADAL" clId="{EF510356-07A2-4D93-BBD0-4C3846B9E210}" dt="2021-04-27T09:52:49.815" v="14582" actId="20577"/>
      <pc:docMkLst>
        <pc:docMk/>
      </pc:docMkLst>
      <pc:sldChg chg="modSp mod modNotesTx">
        <pc:chgData name="Geoffrey Brannan" userId="f6fa4c2d-47ad-4321-9146-19f46d22e125" providerId="ADAL" clId="{EF510356-07A2-4D93-BBD0-4C3846B9E210}" dt="2021-04-27T08:44:28.987" v="14486" actId="20577"/>
        <pc:sldMkLst>
          <pc:docMk/>
          <pc:sldMk cId="4167884232" sldId="278"/>
        </pc:sldMkLst>
        <pc:spChg chg="mod">
          <ac:chgData name="Geoffrey Brannan" userId="f6fa4c2d-47ad-4321-9146-19f46d22e125" providerId="ADAL" clId="{EF510356-07A2-4D93-BBD0-4C3846B9E210}" dt="2021-04-26T13:01:05.985" v="61" actId="255"/>
          <ac:spMkLst>
            <pc:docMk/>
            <pc:sldMk cId="4167884232" sldId="278"/>
            <ac:spMk id="2" creationId="{0D1F047C-C727-42A7-85C5-68C5AA1B1A93}"/>
          </ac:spMkLst>
        </pc:spChg>
      </pc:sldChg>
      <pc:sldChg chg="modSp mod">
        <pc:chgData name="Geoffrey Brannan" userId="f6fa4c2d-47ad-4321-9146-19f46d22e125" providerId="ADAL" clId="{EF510356-07A2-4D93-BBD0-4C3846B9E210}" dt="2021-04-26T13:27:01.923" v="634" actId="6549"/>
        <pc:sldMkLst>
          <pc:docMk/>
          <pc:sldMk cId="3220235682" sldId="279"/>
        </pc:sldMkLst>
        <pc:spChg chg="mod">
          <ac:chgData name="Geoffrey Brannan" userId="f6fa4c2d-47ad-4321-9146-19f46d22e125" providerId="ADAL" clId="{EF510356-07A2-4D93-BBD0-4C3846B9E210}" dt="2021-04-26T13:08:57.887" v="236" actId="20577"/>
          <ac:spMkLst>
            <pc:docMk/>
            <pc:sldMk cId="3220235682" sldId="279"/>
            <ac:spMk id="2" creationId="{89559F60-4CE1-4E2F-86EA-1B60679F1F4A}"/>
          </ac:spMkLst>
        </pc:spChg>
        <pc:spChg chg="mod">
          <ac:chgData name="Geoffrey Brannan" userId="f6fa4c2d-47ad-4321-9146-19f46d22e125" providerId="ADAL" clId="{EF510356-07A2-4D93-BBD0-4C3846B9E210}" dt="2021-04-26T13:27:01.923" v="634" actId="6549"/>
          <ac:spMkLst>
            <pc:docMk/>
            <pc:sldMk cId="3220235682" sldId="279"/>
            <ac:spMk id="24" creationId="{F260476B-CCA6-412B-A9C5-399C34AE6F05}"/>
          </ac:spMkLst>
        </pc:spChg>
      </pc:sldChg>
      <pc:sldChg chg="del">
        <pc:chgData name="Geoffrey Brannan" userId="f6fa4c2d-47ad-4321-9146-19f46d22e125" providerId="ADAL" clId="{EF510356-07A2-4D93-BBD0-4C3846B9E210}" dt="2021-04-26T17:55:44.623" v="7087" actId="47"/>
        <pc:sldMkLst>
          <pc:docMk/>
          <pc:sldMk cId="3536525580" sldId="280"/>
        </pc:sldMkLst>
      </pc:sldChg>
      <pc:sldChg chg="del">
        <pc:chgData name="Geoffrey Brannan" userId="f6fa4c2d-47ad-4321-9146-19f46d22e125" providerId="ADAL" clId="{EF510356-07A2-4D93-BBD0-4C3846B9E210}" dt="2021-04-26T17:55:55.399" v="7092" actId="47"/>
        <pc:sldMkLst>
          <pc:docMk/>
          <pc:sldMk cId="3874786235" sldId="281"/>
        </pc:sldMkLst>
      </pc:sldChg>
      <pc:sldChg chg="del">
        <pc:chgData name="Geoffrey Brannan" userId="f6fa4c2d-47ad-4321-9146-19f46d22e125" providerId="ADAL" clId="{EF510356-07A2-4D93-BBD0-4C3846B9E210}" dt="2021-04-26T17:55:57.553" v="7093" actId="47"/>
        <pc:sldMkLst>
          <pc:docMk/>
          <pc:sldMk cId="2748322534" sldId="282"/>
        </pc:sldMkLst>
      </pc:sldChg>
      <pc:sldChg chg="del">
        <pc:chgData name="Geoffrey Brannan" userId="f6fa4c2d-47ad-4321-9146-19f46d22e125" providerId="ADAL" clId="{EF510356-07A2-4D93-BBD0-4C3846B9E210}" dt="2021-04-26T17:55:48.814" v="7089" actId="47"/>
        <pc:sldMkLst>
          <pc:docMk/>
          <pc:sldMk cId="2871936527" sldId="283"/>
        </pc:sldMkLst>
      </pc:sldChg>
      <pc:sldChg chg="del">
        <pc:chgData name="Geoffrey Brannan" userId="f6fa4c2d-47ad-4321-9146-19f46d22e125" providerId="ADAL" clId="{EF510356-07A2-4D93-BBD0-4C3846B9E210}" dt="2021-04-26T17:55:59.620" v="7095" actId="47"/>
        <pc:sldMkLst>
          <pc:docMk/>
          <pc:sldMk cId="442043270" sldId="284"/>
        </pc:sldMkLst>
      </pc:sldChg>
      <pc:sldChg chg="del">
        <pc:chgData name="Geoffrey Brannan" userId="f6fa4c2d-47ad-4321-9146-19f46d22e125" providerId="ADAL" clId="{EF510356-07A2-4D93-BBD0-4C3846B9E210}" dt="2021-04-26T17:56:01.361" v="7097" actId="47"/>
        <pc:sldMkLst>
          <pc:docMk/>
          <pc:sldMk cId="1762900193" sldId="285"/>
        </pc:sldMkLst>
      </pc:sldChg>
      <pc:sldChg chg="del">
        <pc:chgData name="Geoffrey Brannan" userId="f6fa4c2d-47ad-4321-9146-19f46d22e125" providerId="ADAL" clId="{EF510356-07A2-4D93-BBD0-4C3846B9E210}" dt="2021-04-26T17:56:15.067" v="7113" actId="47"/>
        <pc:sldMkLst>
          <pc:docMk/>
          <pc:sldMk cId="1221336369" sldId="286"/>
        </pc:sldMkLst>
      </pc:sldChg>
      <pc:sldChg chg="del">
        <pc:chgData name="Geoffrey Brannan" userId="f6fa4c2d-47ad-4321-9146-19f46d22e125" providerId="ADAL" clId="{EF510356-07A2-4D93-BBD0-4C3846B9E210}" dt="2021-04-26T17:56:28.853" v="7128" actId="47"/>
        <pc:sldMkLst>
          <pc:docMk/>
          <pc:sldMk cId="3145748582" sldId="287"/>
        </pc:sldMkLst>
      </pc:sldChg>
      <pc:sldChg chg="del">
        <pc:chgData name="Geoffrey Brannan" userId="f6fa4c2d-47ad-4321-9146-19f46d22e125" providerId="ADAL" clId="{EF510356-07A2-4D93-BBD0-4C3846B9E210}" dt="2021-04-26T17:56:03.079" v="7099" actId="47"/>
        <pc:sldMkLst>
          <pc:docMk/>
          <pc:sldMk cId="1760692704" sldId="288"/>
        </pc:sldMkLst>
      </pc:sldChg>
      <pc:sldChg chg="del">
        <pc:chgData name="Geoffrey Brannan" userId="f6fa4c2d-47ad-4321-9146-19f46d22e125" providerId="ADAL" clId="{EF510356-07A2-4D93-BBD0-4C3846B9E210}" dt="2021-04-26T17:56:08.285" v="7105" actId="47"/>
        <pc:sldMkLst>
          <pc:docMk/>
          <pc:sldMk cId="1555637006" sldId="289"/>
        </pc:sldMkLst>
      </pc:sldChg>
      <pc:sldChg chg="del">
        <pc:chgData name="Geoffrey Brannan" userId="f6fa4c2d-47ad-4321-9146-19f46d22e125" providerId="ADAL" clId="{EF510356-07A2-4D93-BBD0-4C3846B9E210}" dt="2021-04-26T17:56:19.771" v="7118" actId="47"/>
        <pc:sldMkLst>
          <pc:docMk/>
          <pc:sldMk cId="942083697" sldId="290"/>
        </pc:sldMkLst>
      </pc:sldChg>
      <pc:sldChg chg="del">
        <pc:chgData name="Geoffrey Brannan" userId="f6fa4c2d-47ad-4321-9146-19f46d22e125" providerId="ADAL" clId="{EF510356-07A2-4D93-BBD0-4C3846B9E210}" dt="2021-04-26T17:56:10.683" v="7108" actId="47"/>
        <pc:sldMkLst>
          <pc:docMk/>
          <pc:sldMk cId="2834503562" sldId="291"/>
        </pc:sldMkLst>
      </pc:sldChg>
      <pc:sldChg chg="del">
        <pc:chgData name="Geoffrey Brannan" userId="f6fa4c2d-47ad-4321-9146-19f46d22e125" providerId="ADAL" clId="{EF510356-07A2-4D93-BBD0-4C3846B9E210}" dt="2021-04-26T17:55:58.512" v="7094" actId="47"/>
        <pc:sldMkLst>
          <pc:docMk/>
          <pc:sldMk cId="217532187" sldId="292"/>
        </pc:sldMkLst>
      </pc:sldChg>
      <pc:sldChg chg="del">
        <pc:chgData name="Geoffrey Brannan" userId="f6fa4c2d-47ad-4321-9146-19f46d22e125" providerId="ADAL" clId="{EF510356-07A2-4D93-BBD0-4C3846B9E210}" dt="2021-04-26T17:56:00.421" v="7096" actId="47"/>
        <pc:sldMkLst>
          <pc:docMk/>
          <pc:sldMk cId="2683471804" sldId="293"/>
        </pc:sldMkLst>
      </pc:sldChg>
      <pc:sldChg chg="del">
        <pc:chgData name="Geoffrey Brannan" userId="f6fa4c2d-47ad-4321-9146-19f46d22e125" providerId="ADAL" clId="{EF510356-07A2-4D93-BBD0-4C3846B9E210}" dt="2021-04-26T17:56:02.140" v="7098" actId="47"/>
        <pc:sldMkLst>
          <pc:docMk/>
          <pc:sldMk cId="1492480865" sldId="294"/>
        </pc:sldMkLst>
      </pc:sldChg>
      <pc:sldChg chg="del">
        <pc:chgData name="Geoffrey Brannan" userId="f6fa4c2d-47ad-4321-9146-19f46d22e125" providerId="ADAL" clId="{EF510356-07A2-4D93-BBD0-4C3846B9E210}" dt="2021-04-26T17:56:05.777" v="7102" actId="47"/>
        <pc:sldMkLst>
          <pc:docMk/>
          <pc:sldMk cId="496842416" sldId="295"/>
        </pc:sldMkLst>
      </pc:sldChg>
      <pc:sldChg chg="del">
        <pc:chgData name="Geoffrey Brannan" userId="f6fa4c2d-47ad-4321-9146-19f46d22e125" providerId="ADAL" clId="{EF510356-07A2-4D93-BBD0-4C3846B9E210}" dt="2021-04-26T17:56:09.056" v="7106" actId="47"/>
        <pc:sldMkLst>
          <pc:docMk/>
          <pc:sldMk cId="3440743131" sldId="296"/>
        </pc:sldMkLst>
      </pc:sldChg>
      <pc:sldChg chg="del">
        <pc:chgData name="Geoffrey Brannan" userId="f6fa4c2d-47ad-4321-9146-19f46d22e125" providerId="ADAL" clId="{EF510356-07A2-4D93-BBD0-4C3846B9E210}" dt="2021-04-26T17:56:11.610" v="7109" actId="47"/>
        <pc:sldMkLst>
          <pc:docMk/>
          <pc:sldMk cId="442160220" sldId="297"/>
        </pc:sldMkLst>
      </pc:sldChg>
      <pc:sldChg chg="del">
        <pc:chgData name="Geoffrey Brannan" userId="f6fa4c2d-47ad-4321-9146-19f46d22e125" providerId="ADAL" clId="{EF510356-07A2-4D93-BBD0-4C3846B9E210}" dt="2021-04-26T17:56:20.574" v="7119" actId="47"/>
        <pc:sldMkLst>
          <pc:docMk/>
          <pc:sldMk cId="1599398431" sldId="299"/>
        </pc:sldMkLst>
      </pc:sldChg>
      <pc:sldChg chg="del">
        <pc:chgData name="Geoffrey Brannan" userId="f6fa4c2d-47ad-4321-9146-19f46d22e125" providerId="ADAL" clId="{EF510356-07A2-4D93-BBD0-4C3846B9E210}" dt="2021-04-26T17:56:29.643" v="7129" actId="47"/>
        <pc:sldMkLst>
          <pc:docMk/>
          <pc:sldMk cId="1473287330" sldId="300"/>
        </pc:sldMkLst>
      </pc:sldChg>
      <pc:sldChg chg="del">
        <pc:chgData name="Geoffrey Brannan" userId="f6fa4c2d-47ad-4321-9146-19f46d22e125" providerId="ADAL" clId="{EF510356-07A2-4D93-BBD0-4C3846B9E210}" dt="2021-04-26T17:56:17.083" v="7115" actId="47"/>
        <pc:sldMkLst>
          <pc:docMk/>
          <pc:sldMk cId="1022557729" sldId="301"/>
        </pc:sldMkLst>
      </pc:sldChg>
      <pc:sldChg chg="del">
        <pc:chgData name="Geoffrey Brannan" userId="f6fa4c2d-47ad-4321-9146-19f46d22e125" providerId="ADAL" clId="{EF510356-07A2-4D93-BBD0-4C3846B9E210}" dt="2021-04-26T17:56:17.952" v="7116" actId="47"/>
        <pc:sldMkLst>
          <pc:docMk/>
          <pc:sldMk cId="2526133489" sldId="302"/>
        </pc:sldMkLst>
      </pc:sldChg>
      <pc:sldChg chg="del">
        <pc:chgData name="Geoffrey Brannan" userId="f6fa4c2d-47ad-4321-9146-19f46d22e125" providerId="ADAL" clId="{EF510356-07A2-4D93-BBD0-4C3846B9E210}" dt="2021-04-26T17:56:16.170" v="7114" actId="47"/>
        <pc:sldMkLst>
          <pc:docMk/>
          <pc:sldMk cId="710256208" sldId="304"/>
        </pc:sldMkLst>
      </pc:sldChg>
      <pc:sldChg chg="del">
        <pc:chgData name="Geoffrey Brannan" userId="f6fa4c2d-47ad-4321-9146-19f46d22e125" providerId="ADAL" clId="{EF510356-07A2-4D93-BBD0-4C3846B9E210}" dt="2021-04-26T17:56:22.388" v="7121" actId="47"/>
        <pc:sldMkLst>
          <pc:docMk/>
          <pc:sldMk cId="1197106433" sldId="305"/>
        </pc:sldMkLst>
      </pc:sldChg>
      <pc:sldChg chg="del">
        <pc:chgData name="Geoffrey Brannan" userId="f6fa4c2d-47ad-4321-9146-19f46d22e125" providerId="ADAL" clId="{EF510356-07A2-4D93-BBD0-4C3846B9E210}" dt="2021-04-26T17:56:23.218" v="7122" actId="47"/>
        <pc:sldMkLst>
          <pc:docMk/>
          <pc:sldMk cId="111740631" sldId="306"/>
        </pc:sldMkLst>
      </pc:sldChg>
      <pc:sldChg chg="del">
        <pc:chgData name="Geoffrey Brannan" userId="f6fa4c2d-47ad-4321-9146-19f46d22e125" providerId="ADAL" clId="{EF510356-07A2-4D93-BBD0-4C3846B9E210}" dt="2021-04-26T17:55:46.590" v="7088" actId="47"/>
        <pc:sldMkLst>
          <pc:docMk/>
          <pc:sldMk cId="2975959280" sldId="307"/>
        </pc:sldMkLst>
      </pc:sldChg>
      <pc:sldChg chg="del">
        <pc:chgData name="Geoffrey Brannan" userId="f6fa4c2d-47ad-4321-9146-19f46d22e125" providerId="ADAL" clId="{EF510356-07A2-4D93-BBD0-4C3846B9E210}" dt="2021-04-26T17:55:53.883" v="7091" actId="47"/>
        <pc:sldMkLst>
          <pc:docMk/>
          <pc:sldMk cId="1309587585" sldId="308"/>
        </pc:sldMkLst>
      </pc:sldChg>
      <pc:sldChg chg="del">
        <pc:chgData name="Geoffrey Brannan" userId="f6fa4c2d-47ad-4321-9146-19f46d22e125" providerId="ADAL" clId="{EF510356-07A2-4D93-BBD0-4C3846B9E210}" dt="2021-04-26T17:55:51.195" v="7090" actId="47"/>
        <pc:sldMkLst>
          <pc:docMk/>
          <pc:sldMk cId="3263460632" sldId="309"/>
        </pc:sldMkLst>
      </pc:sldChg>
      <pc:sldChg chg="del">
        <pc:chgData name="Geoffrey Brannan" userId="f6fa4c2d-47ad-4321-9146-19f46d22e125" providerId="ADAL" clId="{EF510356-07A2-4D93-BBD0-4C3846B9E210}" dt="2021-04-26T17:55:41.586" v="7086" actId="47"/>
        <pc:sldMkLst>
          <pc:docMk/>
          <pc:sldMk cId="2406893922" sldId="310"/>
        </pc:sldMkLst>
      </pc:sldChg>
      <pc:sldChg chg="addSp delSp modSp mod ord">
        <pc:chgData name="Geoffrey Brannan" userId="f6fa4c2d-47ad-4321-9146-19f46d22e125" providerId="ADAL" clId="{EF510356-07A2-4D93-BBD0-4C3846B9E210}" dt="2021-04-26T15:55:27.636" v="5672" actId="255"/>
        <pc:sldMkLst>
          <pc:docMk/>
          <pc:sldMk cId="3920342998" sldId="311"/>
        </pc:sldMkLst>
        <pc:spChg chg="del mod">
          <ac:chgData name="Geoffrey Brannan" userId="f6fa4c2d-47ad-4321-9146-19f46d22e125" providerId="ADAL" clId="{EF510356-07A2-4D93-BBD0-4C3846B9E210}" dt="2021-04-26T15:54:55.298" v="5668" actId="478"/>
          <ac:spMkLst>
            <pc:docMk/>
            <pc:sldMk cId="3920342998" sldId="311"/>
            <ac:spMk id="2" creationId="{2139F4DA-0203-4922-A0A6-36A22E85E88E}"/>
          </ac:spMkLst>
        </pc:spChg>
        <pc:spChg chg="del">
          <ac:chgData name="Geoffrey Brannan" userId="f6fa4c2d-47ad-4321-9146-19f46d22e125" providerId="ADAL" clId="{EF510356-07A2-4D93-BBD0-4C3846B9E210}" dt="2021-04-26T15:54:13.212" v="5662" actId="478"/>
          <ac:spMkLst>
            <pc:docMk/>
            <pc:sldMk cId="3920342998" sldId="311"/>
            <ac:spMk id="3" creationId="{05CD7E07-BBFD-42F2-A355-0FCF09972832}"/>
          </ac:spMkLst>
        </pc:spChg>
        <pc:spChg chg="add mod">
          <ac:chgData name="Geoffrey Brannan" userId="f6fa4c2d-47ad-4321-9146-19f46d22e125" providerId="ADAL" clId="{EF510356-07A2-4D93-BBD0-4C3846B9E210}" dt="2021-04-26T15:55:27.636" v="5672" actId="255"/>
          <ac:spMkLst>
            <pc:docMk/>
            <pc:sldMk cId="3920342998" sldId="311"/>
            <ac:spMk id="5" creationId="{84613960-ED76-4C17-8703-56FAD9A857DA}"/>
          </ac:spMkLst>
        </pc:spChg>
        <pc:spChg chg="add del mod">
          <ac:chgData name="Geoffrey Brannan" userId="f6fa4c2d-47ad-4321-9146-19f46d22e125" providerId="ADAL" clId="{EF510356-07A2-4D93-BBD0-4C3846B9E210}" dt="2021-04-26T15:55:05.514" v="5669" actId="478"/>
          <ac:spMkLst>
            <pc:docMk/>
            <pc:sldMk cId="3920342998" sldId="311"/>
            <ac:spMk id="7" creationId="{3F7FA1A4-A81F-4948-9424-23886051B4AD}"/>
          </ac:spMkLst>
        </pc:spChg>
      </pc:sldChg>
      <pc:sldChg chg="del">
        <pc:chgData name="Geoffrey Brannan" userId="f6fa4c2d-47ad-4321-9146-19f46d22e125" providerId="ADAL" clId="{EF510356-07A2-4D93-BBD0-4C3846B9E210}" dt="2021-04-26T17:56:32.487" v="7131" actId="47"/>
        <pc:sldMkLst>
          <pc:docMk/>
          <pc:sldMk cId="3823452626" sldId="312"/>
        </pc:sldMkLst>
      </pc:sldChg>
      <pc:sldChg chg="del">
        <pc:chgData name="Geoffrey Brannan" userId="f6fa4c2d-47ad-4321-9146-19f46d22e125" providerId="ADAL" clId="{EF510356-07A2-4D93-BBD0-4C3846B9E210}" dt="2021-04-26T17:56:34.274" v="7132" actId="47"/>
        <pc:sldMkLst>
          <pc:docMk/>
          <pc:sldMk cId="2453917422" sldId="313"/>
        </pc:sldMkLst>
      </pc:sldChg>
      <pc:sldChg chg="del">
        <pc:chgData name="Geoffrey Brannan" userId="f6fa4c2d-47ad-4321-9146-19f46d22e125" providerId="ADAL" clId="{EF510356-07A2-4D93-BBD0-4C3846B9E210}" dt="2021-04-26T17:56:18.788" v="7117" actId="47"/>
        <pc:sldMkLst>
          <pc:docMk/>
          <pc:sldMk cId="2439669436" sldId="314"/>
        </pc:sldMkLst>
      </pc:sldChg>
      <pc:sldChg chg="del">
        <pc:chgData name="Geoffrey Brannan" userId="f6fa4c2d-47ad-4321-9146-19f46d22e125" providerId="ADAL" clId="{EF510356-07A2-4D93-BBD0-4C3846B9E210}" dt="2021-04-26T17:56:04.070" v="7100" actId="47"/>
        <pc:sldMkLst>
          <pc:docMk/>
          <pc:sldMk cId="854746193" sldId="315"/>
        </pc:sldMkLst>
      </pc:sldChg>
      <pc:sldChg chg="del">
        <pc:chgData name="Geoffrey Brannan" userId="f6fa4c2d-47ad-4321-9146-19f46d22e125" providerId="ADAL" clId="{EF510356-07A2-4D93-BBD0-4C3846B9E210}" dt="2021-04-26T17:56:04.871" v="7101" actId="47"/>
        <pc:sldMkLst>
          <pc:docMk/>
          <pc:sldMk cId="1113412192" sldId="316"/>
        </pc:sldMkLst>
      </pc:sldChg>
      <pc:sldChg chg="del">
        <pc:chgData name="Geoffrey Brannan" userId="f6fa4c2d-47ad-4321-9146-19f46d22e125" providerId="ADAL" clId="{EF510356-07A2-4D93-BBD0-4C3846B9E210}" dt="2021-04-26T17:56:06.700" v="7103" actId="47"/>
        <pc:sldMkLst>
          <pc:docMk/>
          <pc:sldMk cId="1556607587" sldId="318"/>
        </pc:sldMkLst>
      </pc:sldChg>
      <pc:sldChg chg="del">
        <pc:chgData name="Geoffrey Brannan" userId="f6fa4c2d-47ad-4321-9146-19f46d22e125" providerId="ADAL" clId="{EF510356-07A2-4D93-BBD0-4C3846B9E210}" dt="2021-04-26T17:56:07.450" v="7104" actId="47"/>
        <pc:sldMkLst>
          <pc:docMk/>
          <pc:sldMk cId="1240466927" sldId="319"/>
        </pc:sldMkLst>
      </pc:sldChg>
      <pc:sldChg chg="del">
        <pc:chgData name="Geoffrey Brannan" userId="f6fa4c2d-47ad-4321-9146-19f46d22e125" providerId="ADAL" clId="{EF510356-07A2-4D93-BBD0-4C3846B9E210}" dt="2021-04-26T17:56:09.852" v="7107" actId="47"/>
        <pc:sldMkLst>
          <pc:docMk/>
          <pc:sldMk cId="3531452253" sldId="320"/>
        </pc:sldMkLst>
      </pc:sldChg>
      <pc:sldChg chg="del">
        <pc:chgData name="Geoffrey Brannan" userId="f6fa4c2d-47ad-4321-9146-19f46d22e125" providerId="ADAL" clId="{EF510356-07A2-4D93-BBD0-4C3846B9E210}" dt="2021-04-26T17:56:14.206" v="7112" actId="47"/>
        <pc:sldMkLst>
          <pc:docMk/>
          <pc:sldMk cId="1822226393" sldId="321"/>
        </pc:sldMkLst>
      </pc:sldChg>
      <pc:sldChg chg="del">
        <pc:chgData name="Geoffrey Brannan" userId="f6fa4c2d-47ad-4321-9146-19f46d22e125" providerId="ADAL" clId="{EF510356-07A2-4D93-BBD0-4C3846B9E210}" dt="2021-04-26T17:56:12.345" v="7110" actId="47"/>
        <pc:sldMkLst>
          <pc:docMk/>
          <pc:sldMk cId="112221199" sldId="322"/>
        </pc:sldMkLst>
      </pc:sldChg>
      <pc:sldChg chg="del">
        <pc:chgData name="Geoffrey Brannan" userId="f6fa4c2d-47ad-4321-9146-19f46d22e125" providerId="ADAL" clId="{EF510356-07A2-4D93-BBD0-4C3846B9E210}" dt="2021-04-26T17:56:13.311" v="7111" actId="47"/>
        <pc:sldMkLst>
          <pc:docMk/>
          <pc:sldMk cId="1251751091" sldId="323"/>
        </pc:sldMkLst>
      </pc:sldChg>
      <pc:sldChg chg="del">
        <pc:chgData name="Geoffrey Brannan" userId="f6fa4c2d-47ad-4321-9146-19f46d22e125" providerId="ADAL" clId="{EF510356-07A2-4D93-BBD0-4C3846B9E210}" dt="2021-04-26T17:56:21.508" v="7120" actId="47"/>
        <pc:sldMkLst>
          <pc:docMk/>
          <pc:sldMk cId="3093999822" sldId="324"/>
        </pc:sldMkLst>
      </pc:sldChg>
      <pc:sldChg chg="del">
        <pc:chgData name="Geoffrey Brannan" userId="f6fa4c2d-47ad-4321-9146-19f46d22e125" providerId="ADAL" clId="{EF510356-07A2-4D93-BBD0-4C3846B9E210}" dt="2021-04-26T17:56:24.191" v="7123" actId="47"/>
        <pc:sldMkLst>
          <pc:docMk/>
          <pc:sldMk cId="260874588" sldId="325"/>
        </pc:sldMkLst>
      </pc:sldChg>
      <pc:sldChg chg="del">
        <pc:chgData name="Geoffrey Brannan" userId="f6fa4c2d-47ad-4321-9146-19f46d22e125" providerId="ADAL" clId="{EF510356-07A2-4D93-BBD0-4C3846B9E210}" dt="2021-04-26T17:56:25.160" v="7124" actId="47"/>
        <pc:sldMkLst>
          <pc:docMk/>
          <pc:sldMk cId="3558604284" sldId="326"/>
        </pc:sldMkLst>
      </pc:sldChg>
      <pc:sldChg chg="del">
        <pc:chgData name="Geoffrey Brannan" userId="f6fa4c2d-47ad-4321-9146-19f46d22e125" providerId="ADAL" clId="{EF510356-07A2-4D93-BBD0-4C3846B9E210}" dt="2021-04-26T17:56:27.871" v="7127" actId="47"/>
        <pc:sldMkLst>
          <pc:docMk/>
          <pc:sldMk cId="2120166649" sldId="327"/>
        </pc:sldMkLst>
      </pc:sldChg>
      <pc:sldChg chg="del">
        <pc:chgData name="Geoffrey Brannan" userId="f6fa4c2d-47ad-4321-9146-19f46d22e125" providerId="ADAL" clId="{EF510356-07A2-4D93-BBD0-4C3846B9E210}" dt="2021-04-26T17:56:25.984" v="7125" actId="47"/>
        <pc:sldMkLst>
          <pc:docMk/>
          <pc:sldMk cId="1020484718" sldId="328"/>
        </pc:sldMkLst>
      </pc:sldChg>
      <pc:sldChg chg="del">
        <pc:chgData name="Geoffrey Brannan" userId="f6fa4c2d-47ad-4321-9146-19f46d22e125" providerId="ADAL" clId="{EF510356-07A2-4D93-BBD0-4C3846B9E210}" dt="2021-04-26T17:56:26.996" v="7126" actId="47"/>
        <pc:sldMkLst>
          <pc:docMk/>
          <pc:sldMk cId="857367652" sldId="329"/>
        </pc:sldMkLst>
      </pc:sldChg>
      <pc:sldChg chg="del">
        <pc:chgData name="Geoffrey Brannan" userId="f6fa4c2d-47ad-4321-9146-19f46d22e125" providerId="ADAL" clId="{EF510356-07A2-4D93-BBD0-4C3846B9E210}" dt="2021-04-26T17:56:31.388" v="7130" actId="47"/>
        <pc:sldMkLst>
          <pc:docMk/>
          <pc:sldMk cId="3491231833" sldId="330"/>
        </pc:sldMkLst>
      </pc:sldChg>
      <pc:sldChg chg="addSp delSp modSp add mod setBg delDesignElem">
        <pc:chgData name="Geoffrey Brannan" userId="f6fa4c2d-47ad-4321-9146-19f46d22e125" providerId="ADAL" clId="{EF510356-07A2-4D93-BBD0-4C3846B9E210}" dt="2021-04-26T14:16:29.235" v="2085" actId="20577"/>
        <pc:sldMkLst>
          <pc:docMk/>
          <pc:sldMk cId="1379670390" sldId="331"/>
        </pc:sldMkLst>
        <pc:spChg chg="mod">
          <ac:chgData name="Geoffrey Brannan" userId="f6fa4c2d-47ad-4321-9146-19f46d22e125" providerId="ADAL" clId="{EF510356-07A2-4D93-BBD0-4C3846B9E210}" dt="2021-04-26T13:28:34.910" v="643" actId="20577"/>
          <ac:spMkLst>
            <pc:docMk/>
            <pc:sldMk cId="1379670390" sldId="331"/>
            <ac:spMk id="2" creationId="{89559F60-4CE1-4E2F-86EA-1B60679F1F4A}"/>
          </ac:spMkLst>
        </pc:spChg>
        <pc:spChg chg="add mod">
          <ac:chgData name="Geoffrey Brannan" userId="f6fa4c2d-47ad-4321-9146-19f46d22e125" providerId="ADAL" clId="{EF510356-07A2-4D93-BBD0-4C3846B9E210}" dt="2021-04-26T13:35:27.323" v="670" actId="20577"/>
          <ac:spMkLst>
            <pc:docMk/>
            <pc:sldMk cId="1379670390" sldId="331"/>
            <ac:spMk id="4" creationId="{12ECEA8C-0CA0-4AA9-8E74-ABCB37010E97}"/>
          </ac:spMkLst>
        </pc:spChg>
        <pc:spChg chg="add del mod">
          <ac:chgData name="Geoffrey Brannan" userId="f6fa4c2d-47ad-4321-9146-19f46d22e125" providerId="ADAL" clId="{EF510356-07A2-4D93-BBD0-4C3846B9E210}" dt="2021-04-26T13:39:38.879" v="806" actId="478"/>
          <ac:spMkLst>
            <pc:docMk/>
            <pc:sldMk cId="1379670390" sldId="331"/>
            <ac:spMk id="11" creationId="{E3EDDAA2-1622-4D29-B4B9-CC67C02BC543}"/>
          </ac:spMkLst>
        </pc:spChg>
        <pc:spChg chg="add mod">
          <ac:chgData name="Geoffrey Brannan" userId="f6fa4c2d-47ad-4321-9146-19f46d22e125" providerId="ADAL" clId="{EF510356-07A2-4D93-BBD0-4C3846B9E210}" dt="2021-04-26T13:37:01.006" v="678" actId="1076"/>
          <ac:spMkLst>
            <pc:docMk/>
            <pc:sldMk cId="1379670390" sldId="331"/>
            <ac:spMk id="12" creationId="{BDE845D9-BC17-4FAC-8B53-F1A4E48FC233}"/>
          </ac:spMkLst>
        </pc:spChg>
        <pc:spChg chg="add mod">
          <ac:chgData name="Geoffrey Brannan" userId="f6fa4c2d-47ad-4321-9146-19f46d22e125" providerId="ADAL" clId="{EF510356-07A2-4D93-BBD0-4C3846B9E210}" dt="2021-04-26T13:37:13.725" v="682" actId="20577"/>
          <ac:spMkLst>
            <pc:docMk/>
            <pc:sldMk cId="1379670390" sldId="331"/>
            <ac:spMk id="16" creationId="{E6D5B236-0B06-41FE-92F4-5B6DF4FC949F}"/>
          </ac:spMkLst>
        </pc:spChg>
        <pc:spChg chg="add mod">
          <ac:chgData name="Geoffrey Brannan" userId="f6fa4c2d-47ad-4321-9146-19f46d22e125" providerId="ADAL" clId="{EF510356-07A2-4D93-BBD0-4C3846B9E210}" dt="2021-04-26T13:45:45.217" v="861" actId="1076"/>
          <ac:spMkLst>
            <pc:docMk/>
            <pc:sldMk cId="1379670390" sldId="331"/>
            <ac:spMk id="17" creationId="{670C1D05-E373-4BB5-B609-2E19557BC507}"/>
          </ac:spMkLst>
        </pc:spChg>
        <pc:spChg chg="mod">
          <ac:chgData name="Geoffrey Brannan" userId="f6fa4c2d-47ad-4321-9146-19f46d22e125" providerId="ADAL" clId="{EF510356-07A2-4D93-BBD0-4C3846B9E210}" dt="2021-04-26T14:16:29.235" v="2085" actId="20577"/>
          <ac:spMkLst>
            <pc:docMk/>
            <pc:sldMk cId="1379670390" sldId="331"/>
            <ac:spMk id="24" creationId="{F260476B-CCA6-412B-A9C5-399C34AE6F05}"/>
          </ac:spMkLst>
        </pc:spChg>
        <pc:spChg chg="add mod">
          <ac:chgData name="Geoffrey Brannan" userId="f6fa4c2d-47ad-4321-9146-19f46d22e125" providerId="ADAL" clId="{EF510356-07A2-4D93-BBD0-4C3846B9E210}" dt="2021-04-26T13:44:54.181" v="858" actId="3062"/>
          <ac:spMkLst>
            <pc:docMk/>
            <pc:sldMk cId="1379670390" sldId="331"/>
            <ac:spMk id="32" creationId="{337068E8-C406-4B49-B243-5E7C8EBB4E70}"/>
          </ac:spMkLst>
        </pc:spChg>
        <pc:spChg chg="del">
          <ac:chgData name="Geoffrey Brannan" userId="f6fa4c2d-47ad-4321-9146-19f46d22e125" providerId="ADAL" clId="{EF510356-07A2-4D93-BBD0-4C3846B9E210}" dt="2021-04-26T13:28:28.900" v="636"/>
          <ac:spMkLst>
            <pc:docMk/>
            <pc:sldMk cId="1379670390" sldId="331"/>
            <ac:spMk id="55" creationId="{0EF2A0DA-AE81-4A45-972E-646AC2870C2F}"/>
          </ac:spMkLst>
        </pc:spChg>
        <pc:picChg chg="del">
          <ac:chgData name="Geoffrey Brannan" userId="f6fa4c2d-47ad-4321-9146-19f46d22e125" providerId="ADAL" clId="{EF510356-07A2-4D93-BBD0-4C3846B9E210}" dt="2021-04-26T13:28:28.900" v="636"/>
          <ac:picMkLst>
            <pc:docMk/>
            <pc:sldMk cId="1379670390" sldId="331"/>
            <ac:picMk id="57" creationId="{B536FA4E-0152-4E27-91DA-0FC22D1846BB}"/>
          </ac:picMkLst>
        </pc:picChg>
        <pc:cxnChg chg="add mod">
          <ac:chgData name="Geoffrey Brannan" userId="f6fa4c2d-47ad-4321-9146-19f46d22e125" providerId="ADAL" clId="{EF510356-07A2-4D93-BBD0-4C3846B9E210}" dt="2021-04-26T13:33:45.073" v="661" actId="208"/>
          <ac:cxnSpMkLst>
            <pc:docMk/>
            <pc:sldMk cId="1379670390" sldId="331"/>
            <ac:cxnSpMk id="6" creationId="{AE164CB1-932C-4684-9CF9-2E15194711F7}"/>
          </ac:cxnSpMkLst>
        </pc:cxnChg>
        <pc:cxnChg chg="add mod">
          <ac:chgData name="Geoffrey Brannan" userId="f6fa4c2d-47ad-4321-9146-19f46d22e125" providerId="ADAL" clId="{EF510356-07A2-4D93-BBD0-4C3846B9E210}" dt="2021-04-26T13:33:38.995" v="660" actId="208"/>
          <ac:cxnSpMkLst>
            <pc:docMk/>
            <pc:sldMk cId="1379670390" sldId="331"/>
            <ac:cxnSpMk id="8" creationId="{4D13D4FE-DC8D-4DE7-ABFA-4C454C769720}"/>
          </ac:cxnSpMkLst>
        </pc:cxnChg>
        <pc:cxnChg chg="add del mod">
          <ac:chgData name="Geoffrey Brannan" userId="f6fa4c2d-47ad-4321-9146-19f46d22e125" providerId="ADAL" clId="{EF510356-07A2-4D93-BBD0-4C3846B9E210}" dt="2021-04-26T13:39:53.058" v="809" actId="478"/>
          <ac:cxnSpMkLst>
            <pc:docMk/>
            <pc:sldMk cId="1379670390" sldId="331"/>
            <ac:cxnSpMk id="10" creationId="{CC5D6959-76A5-4B70-94BF-D1AB2B262B3B}"/>
          </ac:cxnSpMkLst>
        </pc:cxnChg>
        <pc:cxnChg chg="add mod">
          <ac:chgData name="Geoffrey Brannan" userId="f6fa4c2d-47ad-4321-9146-19f46d22e125" providerId="ADAL" clId="{EF510356-07A2-4D93-BBD0-4C3846B9E210}" dt="2021-04-26T13:41:01.615" v="823" actId="17032"/>
          <ac:cxnSpMkLst>
            <pc:docMk/>
            <pc:sldMk cId="1379670390" sldId="331"/>
            <ac:cxnSpMk id="14" creationId="{85E4787F-55B1-4835-9F21-01011514A605}"/>
          </ac:cxnSpMkLst>
        </pc:cxnChg>
        <pc:cxnChg chg="add del">
          <ac:chgData name="Geoffrey Brannan" userId="f6fa4c2d-47ad-4321-9146-19f46d22e125" providerId="ADAL" clId="{EF510356-07A2-4D93-BBD0-4C3846B9E210}" dt="2021-04-26T13:41:08.016" v="825" actId="478"/>
          <ac:cxnSpMkLst>
            <pc:docMk/>
            <pc:sldMk cId="1379670390" sldId="331"/>
            <ac:cxnSpMk id="19" creationId="{E8BFF3E9-3A1D-4BA3-8624-08D5BF726722}"/>
          </ac:cxnSpMkLst>
        </pc:cxnChg>
        <pc:cxnChg chg="add mod">
          <ac:chgData name="Geoffrey Brannan" userId="f6fa4c2d-47ad-4321-9146-19f46d22e125" providerId="ADAL" clId="{EF510356-07A2-4D93-BBD0-4C3846B9E210}" dt="2021-04-26T13:43:32.113" v="844" actId="1076"/>
          <ac:cxnSpMkLst>
            <pc:docMk/>
            <pc:sldMk cId="1379670390" sldId="331"/>
            <ac:cxnSpMk id="21" creationId="{9B5AC2A1-C771-44FB-A247-9CA762B4A686}"/>
          </ac:cxnSpMkLst>
        </pc:cxnChg>
        <pc:cxnChg chg="add del mod">
          <ac:chgData name="Geoffrey Brannan" userId="f6fa4c2d-47ad-4321-9146-19f46d22e125" providerId="ADAL" clId="{EF510356-07A2-4D93-BBD0-4C3846B9E210}" dt="2021-04-26T13:42:02.984" v="832" actId="478"/>
          <ac:cxnSpMkLst>
            <pc:docMk/>
            <pc:sldMk cId="1379670390" sldId="331"/>
            <ac:cxnSpMk id="23" creationId="{8EA902DE-61BF-46AA-ACE8-E8D0D51E2817}"/>
          </ac:cxnSpMkLst>
        </pc:cxnChg>
        <pc:cxnChg chg="add mod">
          <ac:chgData name="Geoffrey Brannan" userId="f6fa4c2d-47ad-4321-9146-19f46d22e125" providerId="ADAL" clId="{EF510356-07A2-4D93-BBD0-4C3846B9E210}" dt="2021-04-26T13:43:16.583" v="841" actId="1076"/>
          <ac:cxnSpMkLst>
            <pc:docMk/>
            <pc:sldMk cId="1379670390" sldId="331"/>
            <ac:cxnSpMk id="28" creationId="{66618057-1073-47A6-A791-A79FA0A51C30}"/>
          </ac:cxnSpMkLst>
        </pc:cxnChg>
        <pc:cxnChg chg="add mod">
          <ac:chgData name="Geoffrey Brannan" userId="f6fa4c2d-47ad-4321-9146-19f46d22e125" providerId="ADAL" clId="{EF510356-07A2-4D93-BBD0-4C3846B9E210}" dt="2021-04-26T13:43:27.364" v="843" actId="1076"/>
          <ac:cxnSpMkLst>
            <pc:docMk/>
            <pc:sldMk cId="1379670390" sldId="331"/>
            <ac:cxnSpMk id="31" creationId="{ABE4EA7D-4E90-4DDA-A104-4DA23EDF3EFF}"/>
          </ac:cxnSpMkLst>
        </pc:cxnChg>
      </pc:sldChg>
      <pc:sldChg chg="modSp add mod">
        <pc:chgData name="Geoffrey Brannan" userId="f6fa4c2d-47ad-4321-9146-19f46d22e125" providerId="ADAL" clId="{EF510356-07A2-4D93-BBD0-4C3846B9E210}" dt="2021-04-26T15:48:56.747" v="5652" actId="20577"/>
        <pc:sldMkLst>
          <pc:docMk/>
          <pc:sldMk cId="2670471778" sldId="332"/>
        </pc:sldMkLst>
        <pc:spChg chg="mod">
          <ac:chgData name="Geoffrey Brannan" userId="f6fa4c2d-47ad-4321-9146-19f46d22e125" providerId="ADAL" clId="{EF510356-07A2-4D93-BBD0-4C3846B9E210}" dt="2021-04-26T15:48:56.747" v="5652" actId="20577"/>
          <ac:spMkLst>
            <pc:docMk/>
            <pc:sldMk cId="2670471778" sldId="332"/>
            <ac:spMk id="24" creationId="{F260476B-CCA6-412B-A9C5-399C34AE6F05}"/>
          </ac:spMkLst>
        </pc:spChg>
      </pc:sldChg>
      <pc:sldChg chg="addSp delSp modSp add mod ord">
        <pc:chgData name="Geoffrey Brannan" userId="f6fa4c2d-47ad-4321-9146-19f46d22e125" providerId="ADAL" clId="{EF510356-07A2-4D93-BBD0-4C3846B9E210}" dt="2021-04-26T14:00:54.274" v="1638" actId="14100"/>
        <pc:sldMkLst>
          <pc:docMk/>
          <pc:sldMk cId="2712754254" sldId="333"/>
        </pc:sldMkLst>
        <pc:spChg chg="del">
          <ac:chgData name="Geoffrey Brannan" userId="f6fa4c2d-47ad-4321-9146-19f46d22e125" providerId="ADAL" clId="{EF510356-07A2-4D93-BBD0-4C3846B9E210}" dt="2021-04-26T13:51:41.646" v="1281" actId="478"/>
          <ac:spMkLst>
            <pc:docMk/>
            <pc:sldMk cId="2712754254" sldId="333"/>
            <ac:spMk id="17" creationId="{670C1D05-E373-4BB5-B609-2E19557BC507}"/>
          </ac:spMkLst>
        </pc:spChg>
        <pc:spChg chg="add mod">
          <ac:chgData name="Geoffrey Brannan" userId="f6fa4c2d-47ad-4321-9146-19f46d22e125" providerId="ADAL" clId="{EF510356-07A2-4D93-BBD0-4C3846B9E210}" dt="2021-04-26T13:55:09.921" v="1308" actId="1076"/>
          <ac:spMkLst>
            <pc:docMk/>
            <pc:sldMk cId="2712754254" sldId="333"/>
            <ac:spMk id="22" creationId="{4A641D71-D464-41D8-A309-E49906398272}"/>
          </ac:spMkLst>
        </pc:spChg>
        <pc:spChg chg="add mod">
          <ac:chgData name="Geoffrey Brannan" userId="f6fa4c2d-47ad-4321-9146-19f46d22e125" providerId="ADAL" clId="{EF510356-07A2-4D93-BBD0-4C3846B9E210}" dt="2021-04-26T13:55:02.394" v="1307" actId="1076"/>
          <ac:spMkLst>
            <pc:docMk/>
            <pc:sldMk cId="2712754254" sldId="333"/>
            <ac:spMk id="23" creationId="{8BCEF522-64E7-4C25-BA58-1FF1BCD744F6}"/>
          </ac:spMkLst>
        </pc:spChg>
        <pc:spChg chg="mod">
          <ac:chgData name="Geoffrey Brannan" userId="f6fa4c2d-47ad-4321-9146-19f46d22e125" providerId="ADAL" clId="{EF510356-07A2-4D93-BBD0-4C3846B9E210}" dt="2021-04-26T13:56:25.777" v="1445" actId="20577"/>
          <ac:spMkLst>
            <pc:docMk/>
            <pc:sldMk cId="2712754254" sldId="333"/>
            <ac:spMk id="24" creationId="{F260476B-CCA6-412B-A9C5-399C34AE6F05}"/>
          </ac:spMkLst>
        </pc:spChg>
        <pc:spChg chg="add mod">
          <ac:chgData name="Geoffrey Brannan" userId="f6fa4c2d-47ad-4321-9146-19f46d22e125" providerId="ADAL" clId="{EF510356-07A2-4D93-BBD0-4C3846B9E210}" dt="2021-04-26T13:54:50.528" v="1306" actId="1076"/>
          <ac:spMkLst>
            <pc:docMk/>
            <pc:sldMk cId="2712754254" sldId="333"/>
            <ac:spMk id="25" creationId="{B30EF471-78F4-49BD-8556-4DFEAE668407}"/>
          </ac:spMkLst>
        </pc:spChg>
        <pc:spChg chg="del">
          <ac:chgData name="Geoffrey Brannan" userId="f6fa4c2d-47ad-4321-9146-19f46d22e125" providerId="ADAL" clId="{EF510356-07A2-4D93-BBD0-4C3846B9E210}" dt="2021-04-26T13:51:39.267" v="1280" actId="478"/>
          <ac:spMkLst>
            <pc:docMk/>
            <pc:sldMk cId="2712754254" sldId="333"/>
            <ac:spMk id="32" creationId="{337068E8-C406-4B49-B243-5E7C8EBB4E70}"/>
          </ac:spMkLst>
        </pc:spChg>
        <pc:cxnChg chg="add">
          <ac:chgData name="Geoffrey Brannan" userId="f6fa4c2d-47ad-4321-9146-19f46d22e125" providerId="ADAL" clId="{EF510356-07A2-4D93-BBD0-4C3846B9E210}" dt="2021-04-26T13:52:07.436" v="1284" actId="11529"/>
          <ac:cxnSpMkLst>
            <pc:docMk/>
            <pc:sldMk cId="2712754254" sldId="333"/>
            <ac:cxnSpMk id="7" creationId="{6387C8D2-4E49-4E12-92F9-2727D58F33DB}"/>
          </ac:cxnSpMkLst>
        </pc:cxnChg>
        <pc:cxnChg chg="add mod">
          <ac:chgData name="Geoffrey Brannan" userId="f6fa4c2d-47ad-4321-9146-19f46d22e125" providerId="ADAL" clId="{EF510356-07A2-4D93-BBD0-4C3846B9E210}" dt="2021-04-26T14:00:54.274" v="1638" actId="14100"/>
          <ac:cxnSpMkLst>
            <pc:docMk/>
            <pc:sldMk cId="2712754254" sldId="333"/>
            <ac:cxnSpMk id="10" creationId="{E5F950FA-ED9A-4B0C-9F74-B74C3E847C2E}"/>
          </ac:cxnSpMkLst>
        </pc:cxnChg>
        <pc:cxnChg chg="add mod">
          <ac:chgData name="Geoffrey Brannan" userId="f6fa4c2d-47ad-4321-9146-19f46d22e125" providerId="ADAL" clId="{EF510356-07A2-4D93-BBD0-4C3846B9E210}" dt="2021-04-26T13:53:19.229" v="1288" actId="208"/>
          <ac:cxnSpMkLst>
            <pc:docMk/>
            <pc:sldMk cId="2712754254" sldId="333"/>
            <ac:cxnSpMk id="13" creationId="{68A4F1BD-433D-45D0-9F15-FCBC7EE33132}"/>
          </ac:cxnSpMkLst>
        </pc:cxnChg>
        <pc:cxnChg chg="del">
          <ac:chgData name="Geoffrey Brannan" userId="f6fa4c2d-47ad-4321-9146-19f46d22e125" providerId="ADAL" clId="{EF510356-07A2-4D93-BBD0-4C3846B9E210}" dt="2021-04-26T13:51:43.296" v="1282" actId="478"/>
          <ac:cxnSpMkLst>
            <pc:docMk/>
            <pc:sldMk cId="2712754254" sldId="333"/>
            <ac:cxnSpMk id="14" creationId="{85E4787F-55B1-4835-9F21-01011514A605}"/>
          </ac:cxnSpMkLst>
        </pc:cxnChg>
        <pc:cxnChg chg="del">
          <ac:chgData name="Geoffrey Brannan" userId="f6fa4c2d-47ad-4321-9146-19f46d22e125" providerId="ADAL" clId="{EF510356-07A2-4D93-BBD0-4C3846B9E210}" dt="2021-04-26T13:51:35.426" v="1279" actId="478"/>
          <ac:cxnSpMkLst>
            <pc:docMk/>
            <pc:sldMk cId="2712754254" sldId="333"/>
            <ac:cxnSpMk id="21" creationId="{9B5AC2A1-C771-44FB-A247-9CA762B4A686}"/>
          </ac:cxnSpMkLst>
        </pc:cxnChg>
        <pc:cxnChg chg="del">
          <ac:chgData name="Geoffrey Brannan" userId="f6fa4c2d-47ad-4321-9146-19f46d22e125" providerId="ADAL" clId="{EF510356-07A2-4D93-BBD0-4C3846B9E210}" dt="2021-04-26T13:51:34.196" v="1278" actId="478"/>
          <ac:cxnSpMkLst>
            <pc:docMk/>
            <pc:sldMk cId="2712754254" sldId="333"/>
            <ac:cxnSpMk id="28" creationId="{66618057-1073-47A6-A791-A79FA0A51C30}"/>
          </ac:cxnSpMkLst>
        </pc:cxnChg>
        <pc:cxnChg chg="del">
          <ac:chgData name="Geoffrey Brannan" userId="f6fa4c2d-47ad-4321-9146-19f46d22e125" providerId="ADAL" clId="{EF510356-07A2-4D93-BBD0-4C3846B9E210}" dt="2021-04-26T13:51:45.057" v="1283" actId="478"/>
          <ac:cxnSpMkLst>
            <pc:docMk/>
            <pc:sldMk cId="2712754254" sldId="333"/>
            <ac:cxnSpMk id="31" creationId="{ABE4EA7D-4E90-4DDA-A104-4DA23EDF3EFF}"/>
          </ac:cxnSpMkLst>
        </pc:cxnChg>
      </pc:sldChg>
      <pc:sldChg chg="modSp add mod">
        <pc:chgData name="Geoffrey Brannan" userId="f6fa4c2d-47ad-4321-9146-19f46d22e125" providerId="ADAL" clId="{EF510356-07A2-4D93-BBD0-4C3846B9E210}" dt="2021-04-26T14:00:29.181" v="1635" actId="14100"/>
        <pc:sldMkLst>
          <pc:docMk/>
          <pc:sldMk cId="2617698087" sldId="334"/>
        </pc:sldMkLst>
        <pc:spChg chg="mod">
          <ac:chgData name="Geoffrey Brannan" userId="f6fa4c2d-47ad-4321-9146-19f46d22e125" providerId="ADAL" clId="{EF510356-07A2-4D93-BBD0-4C3846B9E210}" dt="2021-04-26T13:59:54.601" v="1634" actId="20577"/>
          <ac:spMkLst>
            <pc:docMk/>
            <pc:sldMk cId="2617698087" sldId="334"/>
            <ac:spMk id="24" creationId="{F260476B-CCA6-412B-A9C5-399C34AE6F05}"/>
          </ac:spMkLst>
        </pc:spChg>
        <pc:spChg chg="mod">
          <ac:chgData name="Geoffrey Brannan" userId="f6fa4c2d-47ad-4321-9146-19f46d22e125" providerId="ADAL" clId="{EF510356-07A2-4D93-BBD0-4C3846B9E210}" dt="2021-04-26T13:57:44.115" v="1452" actId="20577"/>
          <ac:spMkLst>
            <pc:docMk/>
            <pc:sldMk cId="2617698087" sldId="334"/>
            <ac:spMk id="25" creationId="{B30EF471-78F4-49BD-8556-4DFEAE668407}"/>
          </ac:spMkLst>
        </pc:spChg>
        <pc:cxnChg chg="mod">
          <ac:chgData name="Geoffrey Brannan" userId="f6fa4c2d-47ad-4321-9146-19f46d22e125" providerId="ADAL" clId="{EF510356-07A2-4D93-BBD0-4C3846B9E210}" dt="2021-04-26T14:00:29.181" v="1635" actId="14100"/>
          <ac:cxnSpMkLst>
            <pc:docMk/>
            <pc:sldMk cId="2617698087" sldId="334"/>
            <ac:cxnSpMk id="10" creationId="{E5F950FA-ED9A-4B0C-9F74-B74C3E847C2E}"/>
          </ac:cxnSpMkLst>
        </pc:cxnChg>
      </pc:sldChg>
      <pc:sldChg chg="modSp add mod">
        <pc:chgData name="Geoffrey Brannan" userId="f6fa4c2d-47ad-4321-9146-19f46d22e125" providerId="ADAL" clId="{EF510356-07A2-4D93-BBD0-4C3846B9E210}" dt="2021-04-26T14:04:37.793" v="1896" actId="20577"/>
        <pc:sldMkLst>
          <pc:docMk/>
          <pc:sldMk cId="2071936415" sldId="335"/>
        </pc:sldMkLst>
        <pc:spChg chg="mod">
          <ac:chgData name="Geoffrey Brannan" userId="f6fa4c2d-47ad-4321-9146-19f46d22e125" providerId="ADAL" clId="{EF510356-07A2-4D93-BBD0-4C3846B9E210}" dt="2021-04-26T14:04:37.793" v="1896" actId="20577"/>
          <ac:spMkLst>
            <pc:docMk/>
            <pc:sldMk cId="2071936415" sldId="335"/>
            <ac:spMk id="24" creationId="{F260476B-CCA6-412B-A9C5-399C34AE6F05}"/>
          </ac:spMkLst>
        </pc:spChg>
        <pc:spChg chg="mod">
          <ac:chgData name="Geoffrey Brannan" userId="f6fa4c2d-47ad-4321-9146-19f46d22e125" providerId="ADAL" clId="{EF510356-07A2-4D93-BBD0-4C3846B9E210}" dt="2021-04-26T14:02:42.883" v="1650" actId="1076"/>
          <ac:spMkLst>
            <pc:docMk/>
            <pc:sldMk cId="2071936415" sldId="335"/>
            <ac:spMk id="32" creationId="{337068E8-C406-4B49-B243-5E7C8EBB4E70}"/>
          </ac:spMkLst>
        </pc:spChg>
      </pc:sldChg>
      <pc:sldChg chg="addSp delSp modSp add mod">
        <pc:chgData name="Geoffrey Brannan" userId="f6fa4c2d-47ad-4321-9146-19f46d22e125" providerId="ADAL" clId="{EF510356-07A2-4D93-BBD0-4C3846B9E210}" dt="2021-04-26T14:21:12.312" v="2372" actId="478"/>
        <pc:sldMkLst>
          <pc:docMk/>
          <pc:sldMk cId="3267935498" sldId="336"/>
        </pc:sldMkLst>
        <pc:spChg chg="add mod">
          <ac:chgData name="Geoffrey Brannan" userId="f6fa4c2d-47ad-4321-9146-19f46d22e125" providerId="ADAL" clId="{EF510356-07A2-4D93-BBD0-4C3846B9E210}" dt="2021-04-26T14:11:34.300" v="1911" actId="20577"/>
          <ac:spMkLst>
            <pc:docMk/>
            <pc:sldMk cId="3267935498" sldId="336"/>
            <ac:spMk id="18" creationId="{7982F4DE-1AEC-4C37-9A3E-DEA0280D02AE}"/>
          </ac:spMkLst>
        </pc:spChg>
        <pc:spChg chg="add del mod">
          <ac:chgData name="Geoffrey Brannan" userId="f6fa4c2d-47ad-4321-9146-19f46d22e125" providerId="ADAL" clId="{EF510356-07A2-4D93-BBD0-4C3846B9E210}" dt="2021-04-26T14:21:10.502" v="2371" actId="478"/>
          <ac:spMkLst>
            <pc:docMk/>
            <pc:sldMk cId="3267935498" sldId="336"/>
            <ac:spMk id="19" creationId="{A2FE073E-E1AE-4B0D-8A8D-3D78FBDB05DC}"/>
          </ac:spMkLst>
        </pc:spChg>
        <pc:spChg chg="del">
          <ac:chgData name="Geoffrey Brannan" userId="f6fa4c2d-47ad-4321-9146-19f46d22e125" providerId="ADAL" clId="{EF510356-07A2-4D93-BBD0-4C3846B9E210}" dt="2021-04-26T14:10:37.601" v="1901" actId="478"/>
          <ac:spMkLst>
            <pc:docMk/>
            <pc:sldMk cId="3267935498" sldId="336"/>
            <ac:spMk id="22" creationId="{4A641D71-D464-41D8-A309-E49906398272}"/>
          </ac:spMkLst>
        </pc:spChg>
        <pc:spChg chg="del">
          <ac:chgData name="Geoffrey Brannan" userId="f6fa4c2d-47ad-4321-9146-19f46d22e125" providerId="ADAL" clId="{EF510356-07A2-4D93-BBD0-4C3846B9E210}" dt="2021-04-26T14:10:29.202" v="1898" actId="478"/>
          <ac:spMkLst>
            <pc:docMk/>
            <pc:sldMk cId="3267935498" sldId="336"/>
            <ac:spMk id="23" creationId="{8BCEF522-64E7-4C25-BA58-1FF1BCD744F6}"/>
          </ac:spMkLst>
        </pc:spChg>
        <pc:spChg chg="mod">
          <ac:chgData name="Geoffrey Brannan" userId="f6fa4c2d-47ad-4321-9146-19f46d22e125" providerId="ADAL" clId="{EF510356-07A2-4D93-BBD0-4C3846B9E210}" dt="2021-04-26T14:14:34.614" v="2068" actId="20577"/>
          <ac:spMkLst>
            <pc:docMk/>
            <pc:sldMk cId="3267935498" sldId="336"/>
            <ac:spMk id="24" creationId="{F260476B-CCA6-412B-A9C5-399C34AE6F05}"/>
          </ac:spMkLst>
        </pc:spChg>
        <pc:spChg chg="del">
          <ac:chgData name="Geoffrey Brannan" userId="f6fa4c2d-47ad-4321-9146-19f46d22e125" providerId="ADAL" clId="{EF510356-07A2-4D93-BBD0-4C3846B9E210}" dt="2021-04-26T14:10:39.041" v="1902" actId="478"/>
          <ac:spMkLst>
            <pc:docMk/>
            <pc:sldMk cId="3267935498" sldId="336"/>
            <ac:spMk id="25" creationId="{B30EF471-78F4-49BD-8556-4DFEAE668407}"/>
          </ac:spMkLst>
        </pc:spChg>
        <pc:cxnChg chg="del">
          <ac:chgData name="Geoffrey Brannan" userId="f6fa4c2d-47ad-4321-9146-19f46d22e125" providerId="ADAL" clId="{EF510356-07A2-4D93-BBD0-4C3846B9E210}" dt="2021-04-26T14:10:31.971" v="1899" actId="478"/>
          <ac:cxnSpMkLst>
            <pc:docMk/>
            <pc:sldMk cId="3267935498" sldId="336"/>
            <ac:cxnSpMk id="7" creationId="{6387C8D2-4E49-4E12-92F9-2727D58F33DB}"/>
          </ac:cxnSpMkLst>
        </pc:cxnChg>
        <pc:cxnChg chg="del">
          <ac:chgData name="Geoffrey Brannan" userId="f6fa4c2d-47ad-4321-9146-19f46d22e125" providerId="ADAL" clId="{EF510356-07A2-4D93-BBD0-4C3846B9E210}" dt="2021-04-26T14:10:35.021" v="1900" actId="478"/>
          <ac:cxnSpMkLst>
            <pc:docMk/>
            <pc:sldMk cId="3267935498" sldId="336"/>
            <ac:cxnSpMk id="10" creationId="{E5F950FA-ED9A-4B0C-9F74-B74C3E847C2E}"/>
          </ac:cxnSpMkLst>
        </pc:cxnChg>
        <pc:cxnChg chg="mod">
          <ac:chgData name="Geoffrey Brannan" userId="f6fa4c2d-47ad-4321-9146-19f46d22e125" providerId="ADAL" clId="{EF510356-07A2-4D93-BBD0-4C3846B9E210}" dt="2021-04-26T14:10:58.084" v="1903" actId="14100"/>
          <ac:cxnSpMkLst>
            <pc:docMk/>
            <pc:sldMk cId="3267935498" sldId="336"/>
            <ac:cxnSpMk id="13" creationId="{68A4F1BD-433D-45D0-9F15-FCBC7EE33132}"/>
          </ac:cxnSpMkLst>
        </pc:cxnChg>
        <pc:cxnChg chg="add del mod">
          <ac:chgData name="Geoffrey Brannan" userId="f6fa4c2d-47ad-4321-9146-19f46d22e125" providerId="ADAL" clId="{EF510356-07A2-4D93-BBD0-4C3846B9E210}" dt="2021-04-26T14:21:12.312" v="2372" actId="478"/>
          <ac:cxnSpMkLst>
            <pc:docMk/>
            <pc:sldMk cId="3267935498" sldId="336"/>
            <ac:cxnSpMk id="17" creationId="{8FEA7CEA-248F-4F5B-900D-BAFC16B8D5A2}"/>
          </ac:cxnSpMkLst>
        </pc:cxnChg>
      </pc:sldChg>
      <pc:sldChg chg="delSp modSp add mod">
        <pc:chgData name="Geoffrey Brannan" userId="f6fa4c2d-47ad-4321-9146-19f46d22e125" providerId="ADAL" clId="{EF510356-07A2-4D93-BBD0-4C3846B9E210}" dt="2021-04-26T14:20:11.744" v="2309" actId="6549"/>
        <pc:sldMkLst>
          <pc:docMk/>
          <pc:sldMk cId="3449305408" sldId="337"/>
        </pc:sldMkLst>
        <pc:spChg chg="mod">
          <ac:chgData name="Geoffrey Brannan" userId="f6fa4c2d-47ad-4321-9146-19f46d22e125" providerId="ADAL" clId="{EF510356-07A2-4D93-BBD0-4C3846B9E210}" dt="2021-04-26T14:12:55.620" v="1924" actId="1076"/>
          <ac:spMkLst>
            <pc:docMk/>
            <pc:sldMk cId="3449305408" sldId="337"/>
            <ac:spMk id="18" creationId="{7982F4DE-1AEC-4C37-9A3E-DEA0280D02AE}"/>
          </ac:spMkLst>
        </pc:spChg>
        <pc:spChg chg="del">
          <ac:chgData name="Geoffrey Brannan" userId="f6fa4c2d-47ad-4321-9146-19f46d22e125" providerId="ADAL" clId="{EF510356-07A2-4D93-BBD0-4C3846B9E210}" dt="2021-04-26T14:12:18.528" v="1917" actId="478"/>
          <ac:spMkLst>
            <pc:docMk/>
            <pc:sldMk cId="3449305408" sldId="337"/>
            <ac:spMk id="19" creationId="{A2FE073E-E1AE-4B0D-8A8D-3D78FBDB05DC}"/>
          </ac:spMkLst>
        </pc:spChg>
        <pc:spChg chg="mod">
          <ac:chgData name="Geoffrey Brannan" userId="f6fa4c2d-47ad-4321-9146-19f46d22e125" providerId="ADAL" clId="{EF510356-07A2-4D93-BBD0-4C3846B9E210}" dt="2021-04-26T14:20:11.744" v="2309" actId="6549"/>
          <ac:spMkLst>
            <pc:docMk/>
            <pc:sldMk cId="3449305408" sldId="337"/>
            <ac:spMk id="24" creationId="{F260476B-CCA6-412B-A9C5-399C34AE6F05}"/>
          </ac:spMkLst>
        </pc:spChg>
        <pc:cxnChg chg="mod">
          <ac:chgData name="Geoffrey Brannan" userId="f6fa4c2d-47ad-4321-9146-19f46d22e125" providerId="ADAL" clId="{EF510356-07A2-4D93-BBD0-4C3846B9E210}" dt="2021-04-26T14:12:24.442" v="1919" actId="1076"/>
          <ac:cxnSpMkLst>
            <pc:docMk/>
            <pc:sldMk cId="3449305408" sldId="337"/>
            <ac:cxnSpMk id="13" creationId="{68A4F1BD-433D-45D0-9F15-FCBC7EE33132}"/>
          </ac:cxnSpMkLst>
        </pc:cxnChg>
        <pc:cxnChg chg="del">
          <ac:chgData name="Geoffrey Brannan" userId="f6fa4c2d-47ad-4321-9146-19f46d22e125" providerId="ADAL" clId="{EF510356-07A2-4D93-BBD0-4C3846B9E210}" dt="2021-04-26T14:12:20.447" v="1918" actId="478"/>
          <ac:cxnSpMkLst>
            <pc:docMk/>
            <pc:sldMk cId="3449305408" sldId="337"/>
            <ac:cxnSpMk id="17" creationId="{8FEA7CEA-248F-4F5B-900D-BAFC16B8D5A2}"/>
          </ac:cxnSpMkLst>
        </pc:cxnChg>
      </pc:sldChg>
      <pc:sldChg chg="modSp add mod">
        <pc:chgData name="Geoffrey Brannan" userId="f6fa4c2d-47ad-4321-9146-19f46d22e125" providerId="ADAL" clId="{EF510356-07A2-4D93-BBD0-4C3846B9E210}" dt="2021-04-26T14:17:01.941" v="2164" actId="20577"/>
        <pc:sldMkLst>
          <pc:docMk/>
          <pc:sldMk cId="2716821288" sldId="338"/>
        </pc:sldMkLst>
        <pc:spChg chg="mod">
          <ac:chgData name="Geoffrey Brannan" userId="f6fa4c2d-47ad-4321-9146-19f46d22e125" providerId="ADAL" clId="{EF510356-07A2-4D93-BBD0-4C3846B9E210}" dt="2021-04-26T14:15:49.306" v="2075" actId="1076"/>
          <ac:spMkLst>
            <pc:docMk/>
            <pc:sldMk cId="2716821288" sldId="338"/>
            <ac:spMk id="4" creationId="{12ECEA8C-0CA0-4AA9-8E74-ABCB37010E97}"/>
          </ac:spMkLst>
        </pc:spChg>
        <pc:spChg chg="mod">
          <ac:chgData name="Geoffrey Brannan" userId="f6fa4c2d-47ad-4321-9146-19f46d22e125" providerId="ADAL" clId="{EF510356-07A2-4D93-BBD0-4C3846B9E210}" dt="2021-04-26T14:15:23.818" v="2072" actId="1076"/>
          <ac:spMkLst>
            <pc:docMk/>
            <pc:sldMk cId="2716821288" sldId="338"/>
            <ac:spMk id="12" creationId="{BDE845D9-BC17-4FAC-8B53-F1A4E48FC233}"/>
          </ac:spMkLst>
        </pc:spChg>
        <pc:spChg chg="mod">
          <ac:chgData name="Geoffrey Brannan" userId="f6fa4c2d-47ad-4321-9146-19f46d22e125" providerId="ADAL" clId="{EF510356-07A2-4D93-BBD0-4C3846B9E210}" dt="2021-04-26T14:15:34.227" v="2073" actId="1076"/>
          <ac:spMkLst>
            <pc:docMk/>
            <pc:sldMk cId="2716821288" sldId="338"/>
            <ac:spMk id="16" creationId="{E6D5B236-0B06-41FE-92F4-5B6DF4FC949F}"/>
          </ac:spMkLst>
        </pc:spChg>
        <pc:spChg chg="mod">
          <ac:chgData name="Geoffrey Brannan" userId="f6fa4c2d-47ad-4321-9146-19f46d22e125" providerId="ADAL" clId="{EF510356-07A2-4D93-BBD0-4C3846B9E210}" dt="2021-04-26T14:17:01.941" v="2164" actId="20577"/>
          <ac:spMkLst>
            <pc:docMk/>
            <pc:sldMk cId="2716821288" sldId="338"/>
            <ac:spMk id="24" creationId="{F260476B-CCA6-412B-A9C5-399C34AE6F05}"/>
          </ac:spMkLst>
        </pc:spChg>
        <pc:cxnChg chg="mod">
          <ac:chgData name="Geoffrey Brannan" userId="f6fa4c2d-47ad-4321-9146-19f46d22e125" providerId="ADAL" clId="{EF510356-07A2-4D93-BBD0-4C3846B9E210}" dt="2021-04-26T14:15:56.660" v="2076" actId="1076"/>
          <ac:cxnSpMkLst>
            <pc:docMk/>
            <pc:sldMk cId="2716821288" sldId="338"/>
            <ac:cxnSpMk id="6" creationId="{AE164CB1-932C-4684-9CF9-2E15194711F7}"/>
          </ac:cxnSpMkLst>
        </pc:cxnChg>
        <pc:cxnChg chg="mod">
          <ac:chgData name="Geoffrey Brannan" userId="f6fa4c2d-47ad-4321-9146-19f46d22e125" providerId="ADAL" clId="{EF510356-07A2-4D93-BBD0-4C3846B9E210}" dt="2021-04-26T14:15:19.439" v="2071" actId="1076"/>
          <ac:cxnSpMkLst>
            <pc:docMk/>
            <pc:sldMk cId="2716821288" sldId="338"/>
            <ac:cxnSpMk id="8" creationId="{4D13D4FE-DC8D-4DE7-ABFA-4C454C769720}"/>
          </ac:cxnSpMkLst>
        </pc:cxnChg>
      </pc:sldChg>
      <pc:sldChg chg="addSp delSp modSp add mod">
        <pc:chgData name="Geoffrey Brannan" userId="f6fa4c2d-47ad-4321-9146-19f46d22e125" providerId="ADAL" clId="{EF510356-07A2-4D93-BBD0-4C3846B9E210}" dt="2021-04-26T14:20:42.143" v="2369" actId="20577"/>
        <pc:sldMkLst>
          <pc:docMk/>
          <pc:sldMk cId="2335433285" sldId="339"/>
        </pc:sldMkLst>
        <pc:spChg chg="mod">
          <ac:chgData name="Geoffrey Brannan" userId="f6fa4c2d-47ad-4321-9146-19f46d22e125" providerId="ADAL" clId="{EF510356-07A2-4D93-BBD0-4C3846B9E210}" dt="2021-04-26T14:19:57.728" v="2308" actId="14100"/>
          <ac:spMkLst>
            <pc:docMk/>
            <pc:sldMk cId="2335433285" sldId="339"/>
            <ac:spMk id="18" creationId="{7982F4DE-1AEC-4C37-9A3E-DEA0280D02AE}"/>
          </ac:spMkLst>
        </pc:spChg>
        <pc:spChg chg="mod">
          <ac:chgData name="Geoffrey Brannan" userId="f6fa4c2d-47ad-4321-9146-19f46d22e125" providerId="ADAL" clId="{EF510356-07A2-4D93-BBD0-4C3846B9E210}" dt="2021-04-26T14:20:42.143" v="2369" actId="20577"/>
          <ac:spMkLst>
            <pc:docMk/>
            <pc:sldMk cId="2335433285" sldId="339"/>
            <ac:spMk id="24" creationId="{F260476B-CCA6-412B-A9C5-399C34AE6F05}"/>
          </ac:spMkLst>
        </pc:spChg>
        <pc:cxnChg chg="add mod">
          <ac:chgData name="Geoffrey Brannan" userId="f6fa4c2d-47ad-4321-9146-19f46d22e125" providerId="ADAL" clId="{EF510356-07A2-4D93-BBD0-4C3846B9E210}" dt="2021-04-26T14:19:50.493" v="2306" actId="1076"/>
          <ac:cxnSpMkLst>
            <pc:docMk/>
            <pc:sldMk cId="2335433285" sldId="339"/>
            <ac:cxnSpMk id="7" creationId="{5FDED3AF-C79E-49B3-9A27-621ED5238D8E}"/>
          </ac:cxnSpMkLst>
        </pc:cxnChg>
        <pc:cxnChg chg="del">
          <ac:chgData name="Geoffrey Brannan" userId="f6fa4c2d-47ad-4321-9146-19f46d22e125" providerId="ADAL" clId="{EF510356-07A2-4D93-BBD0-4C3846B9E210}" dt="2021-04-26T14:19:43.124" v="2305" actId="478"/>
          <ac:cxnSpMkLst>
            <pc:docMk/>
            <pc:sldMk cId="2335433285" sldId="339"/>
            <ac:cxnSpMk id="13" creationId="{68A4F1BD-433D-45D0-9F15-FCBC7EE33132}"/>
          </ac:cxnSpMkLst>
        </pc:cxnChg>
      </pc:sldChg>
      <pc:sldChg chg="modSp add mod">
        <pc:chgData name="Geoffrey Brannan" userId="f6fa4c2d-47ad-4321-9146-19f46d22e125" providerId="ADAL" clId="{EF510356-07A2-4D93-BBD0-4C3846B9E210}" dt="2021-04-26T14:22:18.200" v="2462" actId="20577"/>
        <pc:sldMkLst>
          <pc:docMk/>
          <pc:sldMk cId="4283875226" sldId="340"/>
        </pc:sldMkLst>
        <pc:spChg chg="mod">
          <ac:chgData name="Geoffrey Brannan" userId="f6fa4c2d-47ad-4321-9146-19f46d22e125" providerId="ADAL" clId="{EF510356-07A2-4D93-BBD0-4C3846B9E210}" dt="2021-04-26T14:22:18.200" v="2462" actId="20577"/>
          <ac:spMkLst>
            <pc:docMk/>
            <pc:sldMk cId="4283875226" sldId="340"/>
            <ac:spMk id="24" creationId="{F260476B-CCA6-412B-A9C5-399C34AE6F05}"/>
          </ac:spMkLst>
        </pc:spChg>
      </pc:sldChg>
      <pc:sldChg chg="modSp add mod ord">
        <pc:chgData name="Geoffrey Brannan" userId="f6fa4c2d-47ad-4321-9146-19f46d22e125" providerId="ADAL" clId="{EF510356-07A2-4D93-BBD0-4C3846B9E210}" dt="2021-04-26T14:26:29.122" v="2778" actId="20577"/>
        <pc:sldMkLst>
          <pc:docMk/>
          <pc:sldMk cId="1585282814" sldId="341"/>
        </pc:sldMkLst>
        <pc:spChg chg="mod">
          <ac:chgData name="Geoffrey Brannan" userId="f6fa4c2d-47ad-4321-9146-19f46d22e125" providerId="ADAL" clId="{EF510356-07A2-4D93-BBD0-4C3846B9E210}" dt="2021-04-26T14:23:47.607" v="2469" actId="1076"/>
          <ac:spMkLst>
            <pc:docMk/>
            <pc:sldMk cId="1585282814" sldId="341"/>
            <ac:spMk id="18" creationId="{7982F4DE-1AEC-4C37-9A3E-DEA0280D02AE}"/>
          </ac:spMkLst>
        </pc:spChg>
        <pc:spChg chg="mod">
          <ac:chgData name="Geoffrey Brannan" userId="f6fa4c2d-47ad-4321-9146-19f46d22e125" providerId="ADAL" clId="{EF510356-07A2-4D93-BBD0-4C3846B9E210}" dt="2021-04-26T14:26:29.122" v="2778" actId="20577"/>
          <ac:spMkLst>
            <pc:docMk/>
            <pc:sldMk cId="1585282814" sldId="341"/>
            <ac:spMk id="24" creationId="{F260476B-CCA6-412B-A9C5-399C34AE6F05}"/>
          </ac:spMkLst>
        </pc:spChg>
      </pc:sldChg>
      <pc:sldChg chg="modSp add mod">
        <pc:chgData name="Geoffrey Brannan" userId="f6fa4c2d-47ad-4321-9146-19f46d22e125" providerId="ADAL" clId="{EF510356-07A2-4D93-BBD0-4C3846B9E210}" dt="2021-04-26T15:00:39.403" v="3829" actId="122"/>
        <pc:sldMkLst>
          <pc:docMk/>
          <pc:sldMk cId="1755459263" sldId="342"/>
        </pc:sldMkLst>
        <pc:spChg chg="mod">
          <ac:chgData name="Geoffrey Brannan" userId="f6fa4c2d-47ad-4321-9146-19f46d22e125" providerId="ADAL" clId="{EF510356-07A2-4D93-BBD0-4C3846B9E210}" dt="2021-04-26T15:00:39.403" v="3829" actId="122"/>
          <ac:spMkLst>
            <pc:docMk/>
            <pc:sldMk cId="1755459263" sldId="342"/>
            <ac:spMk id="24" creationId="{F260476B-CCA6-412B-A9C5-399C34AE6F05}"/>
          </ac:spMkLst>
        </pc:spChg>
      </pc:sldChg>
      <pc:sldChg chg="addSp modSp add mod">
        <pc:chgData name="Geoffrey Brannan" userId="f6fa4c2d-47ad-4321-9146-19f46d22e125" providerId="ADAL" clId="{EF510356-07A2-4D93-BBD0-4C3846B9E210}" dt="2021-04-26T15:43:22.034" v="5229" actId="20577"/>
        <pc:sldMkLst>
          <pc:docMk/>
          <pc:sldMk cId="1211087064" sldId="343"/>
        </pc:sldMkLst>
        <pc:spChg chg="mod">
          <ac:chgData name="Geoffrey Brannan" userId="f6fa4c2d-47ad-4321-9146-19f46d22e125" providerId="ADAL" clId="{EF510356-07A2-4D93-BBD0-4C3846B9E210}" dt="2021-04-26T14:33:32.928" v="2945" actId="1076"/>
          <ac:spMkLst>
            <pc:docMk/>
            <pc:sldMk cId="1211087064" sldId="343"/>
            <ac:spMk id="4" creationId="{12ECEA8C-0CA0-4AA9-8E74-ABCB37010E97}"/>
          </ac:spMkLst>
        </pc:spChg>
        <pc:spChg chg="add mod">
          <ac:chgData name="Geoffrey Brannan" userId="f6fa4c2d-47ad-4321-9146-19f46d22e125" providerId="ADAL" clId="{EF510356-07A2-4D93-BBD0-4C3846B9E210}" dt="2021-04-26T14:32:58.757" v="2934" actId="1076"/>
          <ac:spMkLst>
            <pc:docMk/>
            <pc:sldMk cId="1211087064" sldId="343"/>
            <ac:spMk id="10" creationId="{A8B85FCD-268B-44B6-A90B-9E33A7969FCD}"/>
          </ac:spMkLst>
        </pc:spChg>
        <pc:spChg chg="add mod">
          <ac:chgData name="Geoffrey Brannan" userId="f6fa4c2d-47ad-4321-9146-19f46d22e125" providerId="ADAL" clId="{EF510356-07A2-4D93-BBD0-4C3846B9E210}" dt="2021-04-26T14:30:37.864" v="2913" actId="20577"/>
          <ac:spMkLst>
            <pc:docMk/>
            <pc:sldMk cId="1211087064" sldId="343"/>
            <ac:spMk id="17" creationId="{9D87B756-B061-4E7D-AD8E-2A5CA618DD22}"/>
          </ac:spMkLst>
        </pc:spChg>
        <pc:spChg chg="mod">
          <ac:chgData name="Geoffrey Brannan" userId="f6fa4c2d-47ad-4321-9146-19f46d22e125" providerId="ADAL" clId="{EF510356-07A2-4D93-BBD0-4C3846B9E210}" dt="2021-04-26T14:30:46.490" v="2914" actId="1076"/>
          <ac:spMkLst>
            <pc:docMk/>
            <pc:sldMk cId="1211087064" sldId="343"/>
            <ac:spMk id="18" creationId="{7982F4DE-1AEC-4C37-9A3E-DEA0280D02AE}"/>
          </ac:spMkLst>
        </pc:spChg>
        <pc:spChg chg="add mod">
          <ac:chgData name="Geoffrey Brannan" userId="f6fa4c2d-47ad-4321-9146-19f46d22e125" providerId="ADAL" clId="{EF510356-07A2-4D93-BBD0-4C3846B9E210}" dt="2021-04-26T14:33:53.665" v="2949" actId="1076"/>
          <ac:spMkLst>
            <pc:docMk/>
            <pc:sldMk cId="1211087064" sldId="343"/>
            <ac:spMk id="19" creationId="{2194C926-0393-4A8B-A96D-B3D06F6FA633}"/>
          </ac:spMkLst>
        </pc:spChg>
        <pc:spChg chg="mod">
          <ac:chgData name="Geoffrey Brannan" userId="f6fa4c2d-47ad-4321-9146-19f46d22e125" providerId="ADAL" clId="{EF510356-07A2-4D93-BBD0-4C3846B9E210}" dt="2021-04-26T15:43:22.034" v="5229" actId="20577"/>
          <ac:spMkLst>
            <pc:docMk/>
            <pc:sldMk cId="1211087064" sldId="343"/>
            <ac:spMk id="24" creationId="{F260476B-CCA6-412B-A9C5-399C34AE6F05}"/>
          </ac:spMkLst>
        </pc:spChg>
        <pc:cxnChg chg="mod">
          <ac:chgData name="Geoffrey Brannan" userId="f6fa4c2d-47ad-4321-9146-19f46d22e125" providerId="ADAL" clId="{EF510356-07A2-4D93-BBD0-4C3846B9E210}" dt="2021-04-26T14:30:04.614" v="2906" actId="14100"/>
          <ac:cxnSpMkLst>
            <pc:docMk/>
            <pc:sldMk cId="1211087064" sldId="343"/>
            <ac:cxnSpMk id="13" creationId="{68A4F1BD-433D-45D0-9F15-FCBC7EE33132}"/>
          </ac:cxnSpMkLst>
        </pc:cxnChg>
        <pc:cxnChg chg="add mod">
          <ac:chgData name="Geoffrey Brannan" userId="f6fa4c2d-47ad-4321-9146-19f46d22e125" providerId="ADAL" clId="{EF510356-07A2-4D93-BBD0-4C3846B9E210}" dt="2021-04-26T14:30:18.384" v="2909" actId="14100"/>
          <ac:cxnSpMkLst>
            <pc:docMk/>
            <pc:sldMk cId="1211087064" sldId="343"/>
            <ac:cxnSpMk id="14" creationId="{BAB94A9F-EA79-45FF-99AD-1FD991CD20B1}"/>
          </ac:cxnSpMkLst>
        </pc:cxnChg>
      </pc:sldChg>
      <pc:sldChg chg="modSp add mod ord">
        <pc:chgData name="Geoffrey Brannan" userId="f6fa4c2d-47ad-4321-9146-19f46d22e125" providerId="ADAL" clId="{EF510356-07A2-4D93-BBD0-4C3846B9E210}" dt="2021-04-26T15:43:16.519" v="5227" actId="20577"/>
        <pc:sldMkLst>
          <pc:docMk/>
          <pc:sldMk cId="3965951448" sldId="344"/>
        </pc:sldMkLst>
        <pc:spChg chg="mod">
          <ac:chgData name="Geoffrey Brannan" userId="f6fa4c2d-47ad-4321-9146-19f46d22e125" providerId="ADAL" clId="{EF510356-07A2-4D93-BBD0-4C3846B9E210}" dt="2021-04-26T15:43:16.519" v="5227" actId="20577"/>
          <ac:spMkLst>
            <pc:docMk/>
            <pc:sldMk cId="3965951448" sldId="344"/>
            <ac:spMk id="24" creationId="{F260476B-CCA6-412B-A9C5-399C34AE6F05}"/>
          </ac:spMkLst>
        </pc:spChg>
      </pc:sldChg>
      <pc:sldChg chg="addSp delSp modSp add mod">
        <pc:chgData name="Geoffrey Brannan" userId="f6fa4c2d-47ad-4321-9146-19f46d22e125" providerId="ADAL" clId="{EF510356-07A2-4D93-BBD0-4C3846B9E210}" dt="2021-04-26T15:42:42.087" v="5218" actId="33524"/>
        <pc:sldMkLst>
          <pc:docMk/>
          <pc:sldMk cId="4632273" sldId="345"/>
        </pc:sldMkLst>
        <pc:spChg chg="mod">
          <ac:chgData name="Geoffrey Brannan" userId="f6fa4c2d-47ad-4321-9146-19f46d22e125" providerId="ADAL" clId="{EF510356-07A2-4D93-BBD0-4C3846B9E210}" dt="2021-04-26T14:55:12.927" v="3611" actId="1076"/>
          <ac:spMkLst>
            <pc:docMk/>
            <pc:sldMk cId="4632273" sldId="345"/>
            <ac:spMk id="18" creationId="{7982F4DE-1AEC-4C37-9A3E-DEA0280D02AE}"/>
          </ac:spMkLst>
        </pc:spChg>
        <pc:spChg chg="mod">
          <ac:chgData name="Geoffrey Brannan" userId="f6fa4c2d-47ad-4321-9146-19f46d22e125" providerId="ADAL" clId="{EF510356-07A2-4D93-BBD0-4C3846B9E210}" dt="2021-04-26T15:42:42.087" v="5218" actId="33524"/>
          <ac:spMkLst>
            <pc:docMk/>
            <pc:sldMk cId="4632273" sldId="345"/>
            <ac:spMk id="24" creationId="{F260476B-CCA6-412B-A9C5-399C34AE6F05}"/>
          </ac:spMkLst>
        </pc:spChg>
        <pc:cxnChg chg="mod">
          <ac:chgData name="Geoffrey Brannan" userId="f6fa4c2d-47ad-4321-9146-19f46d22e125" providerId="ADAL" clId="{EF510356-07A2-4D93-BBD0-4C3846B9E210}" dt="2021-04-26T14:55:05.658" v="3610" actId="14100"/>
          <ac:cxnSpMkLst>
            <pc:docMk/>
            <pc:sldMk cId="4632273" sldId="345"/>
            <ac:cxnSpMk id="13" creationId="{68A4F1BD-433D-45D0-9F15-FCBC7EE33132}"/>
          </ac:cxnSpMkLst>
        </pc:cxnChg>
        <pc:cxnChg chg="add del mod">
          <ac:chgData name="Geoffrey Brannan" userId="f6fa4c2d-47ad-4321-9146-19f46d22e125" providerId="ADAL" clId="{EF510356-07A2-4D93-BBD0-4C3846B9E210}" dt="2021-04-26T14:54:55.229" v="3609" actId="478"/>
          <ac:cxnSpMkLst>
            <pc:docMk/>
            <pc:sldMk cId="4632273" sldId="345"/>
            <ac:cxnSpMk id="20" creationId="{3BF382F3-1D5B-4ABE-AD1F-D3F7E154B89B}"/>
          </ac:cxnSpMkLst>
        </pc:cxnChg>
      </pc:sldChg>
      <pc:sldChg chg="modSp add mod ord">
        <pc:chgData name="Geoffrey Brannan" userId="f6fa4c2d-47ad-4321-9146-19f46d22e125" providerId="ADAL" clId="{EF510356-07A2-4D93-BBD0-4C3846B9E210}" dt="2021-04-26T15:42:28.700" v="5213" actId="20577"/>
        <pc:sldMkLst>
          <pc:docMk/>
          <pc:sldMk cId="212954312" sldId="346"/>
        </pc:sldMkLst>
        <pc:spChg chg="mod">
          <ac:chgData name="Geoffrey Brannan" userId="f6fa4c2d-47ad-4321-9146-19f46d22e125" providerId="ADAL" clId="{EF510356-07A2-4D93-BBD0-4C3846B9E210}" dt="2021-04-26T15:42:28.700" v="5213" actId="20577"/>
          <ac:spMkLst>
            <pc:docMk/>
            <pc:sldMk cId="212954312" sldId="346"/>
            <ac:spMk id="24" creationId="{F260476B-CCA6-412B-A9C5-399C34AE6F05}"/>
          </ac:spMkLst>
        </pc:spChg>
      </pc:sldChg>
      <pc:sldChg chg="add del">
        <pc:chgData name="Geoffrey Brannan" userId="f6fa4c2d-47ad-4321-9146-19f46d22e125" providerId="ADAL" clId="{EF510356-07A2-4D93-BBD0-4C3846B9E210}" dt="2021-04-26T14:52:58.368" v="3491" actId="47"/>
        <pc:sldMkLst>
          <pc:docMk/>
          <pc:sldMk cId="762910036" sldId="346"/>
        </pc:sldMkLst>
      </pc:sldChg>
      <pc:sldChg chg="addSp delSp modSp add mod">
        <pc:chgData name="Geoffrey Brannan" userId="f6fa4c2d-47ad-4321-9146-19f46d22e125" providerId="ADAL" clId="{EF510356-07A2-4D93-BBD0-4C3846B9E210}" dt="2021-04-26T15:43:05.748" v="5223" actId="20577"/>
        <pc:sldMkLst>
          <pc:docMk/>
          <pc:sldMk cId="548436009" sldId="347"/>
        </pc:sldMkLst>
        <pc:spChg chg="mod">
          <ac:chgData name="Geoffrey Brannan" userId="f6fa4c2d-47ad-4321-9146-19f46d22e125" providerId="ADAL" clId="{EF510356-07A2-4D93-BBD0-4C3846B9E210}" dt="2021-04-26T15:12:09.515" v="3898" actId="1076"/>
          <ac:spMkLst>
            <pc:docMk/>
            <pc:sldMk cId="548436009" sldId="347"/>
            <ac:spMk id="4" creationId="{12ECEA8C-0CA0-4AA9-8E74-ABCB37010E97}"/>
          </ac:spMkLst>
        </pc:spChg>
        <pc:spChg chg="del">
          <ac:chgData name="Geoffrey Brannan" userId="f6fa4c2d-47ad-4321-9146-19f46d22e125" providerId="ADAL" clId="{EF510356-07A2-4D93-BBD0-4C3846B9E210}" dt="2021-04-26T15:05:18.521" v="3832" actId="478"/>
          <ac:spMkLst>
            <pc:docMk/>
            <pc:sldMk cId="548436009" sldId="347"/>
            <ac:spMk id="10" creationId="{A8B85FCD-268B-44B6-A90B-9E33A7969FCD}"/>
          </ac:spMkLst>
        </pc:spChg>
        <pc:spChg chg="mod">
          <ac:chgData name="Geoffrey Brannan" userId="f6fa4c2d-47ad-4321-9146-19f46d22e125" providerId="ADAL" clId="{EF510356-07A2-4D93-BBD0-4C3846B9E210}" dt="2021-04-26T15:12:59.064" v="3903" actId="1076"/>
          <ac:spMkLst>
            <pc:docMk/>
            <pc:sldMk cId="548436009" sldId="347"/>
            <ac:spMk id="17" creationId="{9D87B756-B061-4E7D-AD8E-2A5CA618DD22}"/>
          </ac:spMkLst>
        </pc:spChg>
        <pc:spChg chg="del">
          <ac:chgData name="Geoffrey Brannan" userId="f6fa4c2d-47ad-4321-9146-19f46d22e125" providerId="ADAL" clId="{EF510356-07A2-4D93-BBD0-4C3846B9E210}" dt="2021-04-26T15:05:14.688" v="3831" actId="478"/>
          <ac:spMkLst>
            <pc:docMk/>
            <pc:sldMk cId="548436009" sldId="347"/>
            <ac:spMk id="19" creationId="{2194C926-0393-4A8B-A96D-B3D06F6FA633}"/>
          </ac:spMkLst>
        </pc:spChg>
        <pc:spChg chg="mod">
          <ac:chgData name="Geoffrey Brannan" userId="f6fa4c2d-47ad-4321-9146-19f46d22e125" providerId="ADAL" clId="{EF510356-07A2-4D93-BBD0-4C3846B9E210}" dt="2021-04-26T15:43:05.748" v="5223" actId="20577"/>
          <ac:spMkLst>
            <pc:docMk/>
            <pc:sldMk cId="548436009" sldId="347"/>
            <ac:spMk id="24" creationId="{F260476B-CCA6-412B-A9C5-399C34AE6F05}"/>
          </ac:spMkLst>
        </pc:spChg>
        <pc:spChg chg="add mod">
          <ac:chgData name="Geoffrey Brannan" userId="f6fa4c2d-47ad-4321-9146-19f46d22e125" providerId="ADAL" clId="{EF510356-07A2-4D93-BBD0-4C3846B9E210}" dt="2021-04-26T15:11:37.053" v="3881" actId="1076"/>
          <ac:spMkLst>
            <pc:docMk/>
            <pc:sldMk cId="548436009" sldId="347"/>
            <ac:spMk id="38" creationId="{B1D2145E-C9E6-4461-A758-D0224141FC14}"/>
          </ac:spMkLst>
        </pc:spChg>
        <pc:cxnChg chg="add mod">
          <ac:chgData name="Geoffrey Brannan" userId="f6fa4c2d-47ad-4321-9146-19f46d22e125" providerId="ADAL" clId="{EF510356-07A2-4D93-BBD0-4C3846B9E210}" dt="2021-04-26T15:09:33.989" v="3860" actId="14100"/>
          <ac:cxnSpMkLst>
            <pc:docMk/>
            <pc:sldMk cId="548436009" sldId="347"/>
            <ac:cxnSpMk id="7" creationId="{27AAA9A3-73A7-42D6-9444-71527E5F5721}"/>
          </ac:cxnSpMkLst>
        </pc:cxnChg>
        <pc:cxnChg chg="add del">
          <ac:chgData name="Geoffrey Brannan" userId="f6fa4c2d-47ad-4321-9146-19f46d22e125" providerId="ADAL" clId="{EF510356-07A2-4D93-BBD0-4C3846B9E210}" dt="2021-04-26T15:06:01.975" v="3835" actId="478"/>
          <ac:cxnSpMkLst>
            <pc:docMk/>
            <pc:sldMk cId="548436009" sldId="347"/>
            <ac:cxnSpMk id="11" creationId="{462E292A-F879-4548-B22F-5525D03879C8}"/>
          </ac:cxnSpMkLst>
        </pc:cxnChg>
        <pc:cxnChg chg="add mod">
          <ac:chgData name="Geoffrey Brannan" userId="f6fa4c2d-47ad-4321-9146-19f46d22e125" providerId="ADAL" clId="{EF510356-07A2-4D93-BBD0-4C3846B9E210}" dt="2021-04-26T15:06:21.846" v="3839" actId="208"/>
          <ac:cxnSpMkLst>
            <pc:docMk/>
            <pc:sldMk cId="548436009" sldId="347"/>
            <ac:cxnSpMk id="20" creationId="{D335000F-1E6D-47FD-9B52-84006A30CC1E}"/>
          </ac:cxnSpMkLst>
        </pc:cxnChg>
        <pc:cxnChg chg="add del mod">
          <ac:chgData name="Geoffrey Brannan" userId="f6fa4c2d-47ad-4321-9146-19f46d22e125" providerId="ADAL" clId="{EF510356-07A2-4D93-BBD0-4C3846B9E210}" dt="2021-04-26T15:08:55.652" v="3858" actId="478"/>
          <ac:cxnSpMkLst>
            <pc:docMk/>
            <pc:sldMk cId="548436009" sldId="347"/>
            <ac:cxnSpMk id="22" creationId="{C9C75CFE-1188-44C2-AB95-DE0AAAD20A58}"/>
          </ac:cxnSpMkLst>
        </pc:cxnChg>
        <pc:cxnChg chg="add del mod">
          <ac:chgData name="Geoffrey Brannan" userId="f6fa4c2d-47ad-4321-9146-19f46d22e125" providerId="ADAL" clId="{EF510356-07A2-4D93-BBD0-4C3846B9E210}" dt="2021-04-26T15:08:52.382" v="3857" actId="478"/>
          <ac:cxnSpMkLst>
            <pc:docMk/>
            <pc:sldMk cId="548436009" sldId="347"/>
            <ac:cxnSpMk id="25" creationId="{4AB4BD1F-25B6-4E40-AB32-9D62996A8C9A}"/>
          </ac:cxnSpMkLst>
        </pc:cxnChg>
        <pc:cxnChg chg="add mod">
          <ac:chgData name="Geoffrey Brannan" userId="f6fa4c2d-47ad-4321-9146-19f46d22e125" providerId="ADAL" clId="{EF510356-07A2-4D93-BBD0-4C3846B9E210}" dt="2021-04-26T15:10:24.325" v="3866" actId="14100"/>
          <ac:cxnSpMkLst>
            <pc:docMk/>
            <pc:sldMk cId="548436009" sldId="347"/>
            <ac:cxnSpMk id="33" creationId="{60F4AC61-B643-42DE-8737-810894AC497A}"/>
          </ac:cxnSpMkLst>
        </pc:cxnChg>
        <pc:cxnChg chg="add mod">
          <ac:chgData name="Geoffrey Brannan" userId="f6fa4c2d-47ad-4321-9146-19f46d22e125" providerId="ADAL" clId="{EF510356-07A2-4D93-BBD0-4C3846B9E210}" dt="2021-04-26T15:10:16.397" v="3865" actId="1076"/>
          <ac:cxnSpMkLst>
            <pc:docMk/>
            <pc:sldMk cId="548436009" sldId="347"/>
            <ac:cxnSpMk id="36" creationId="{0B807413-97CF-47EC-9A56-88C8D534EAA9}"/>
          </ac:cxnSpMkLst>
        </pc:cxnChg>
      </pc:sldChg>
      <pc:sldChg chg="modSp add mod">
        <pc:chgData name="Geoffrey Brannan" userId="f6fa4c2d-47ad-4321-9146-19f46d22e125" providerId="ADAL" clId="{EF510356-07A2-4D93-BBD0-4C3846B9E210}" dt="2021-04-26T15:43:11.018" v="5225" actId="20577"/>
        <pc:sldMkLst>
          <pc:docMk/>
          <pc:sldMk cId="3453654017" sldId="348"/>
        </pc:sldMkLst>
        <pc:spChg chg="mod">
          <ac:chgData name="Geoffrey Brannan" userId="f6fa4c2d-47ad-4321-9146-19f46d22e125" providerId="ADAL" clId="{EF510356-07A2-4D93-BBD0-4C3846B9E210}" dt="2021-04-26T15:43:11.018" v="5225" actId="20577"/>
          <ac:spMkLst>
            <pc:docMk/>
            <pc:sldMk cId="3453654017" sldId="348"/>
            <ac:spMk id="24" creationId="{F260476B-CCA6-412B-A9C5-399C34AE6F05}"/>
          </ac:spMkLst>
        </pc:spChg>
      </pc:sldChg>
      <pc:sldChg chg="modSp add mod ord">
        <pc:chgData name="Geoffrey Brannan" userId="f6fa4c2d-47ad-4321-9146-19f46d22e125" providerId="ADAL" clId="{EF510356-07A2-4D93-BBD0-4C3846B9E210}" dt="2021-04-26T15:42:19.670" v="5209" actId="20577"/>
        <pc:sldMkLst>
          <pc:docMk/>
          <pc:sldMk cId="3146668639" sldId="349"/>
        </pc:sldMkLst>
        <pc:spChg chg="mod">
          <ac:chgData name="Geoffrey Brannan" userId="f6fa4c2d-47ad-4321-9146-19f46d22e125" providerId="ADAL" clId="{EF510356-07A2-4D93-BBD0-4C3846B9E210}" dt="2021-04-26T15:42:19.670" v="5209" actId="20577"/>
          <ac:spMkLst>
            <pc:docMk/>
            <pc:sldMk cId="3146668639" sldId="349"/>
            <ac:spMk id="24" creationId="{F260476B-CCA6-412B-A9C5-399C34AE6F05}"/>
          </ac:spMkLst>
        </pc:spChg>
      </pc:sldChg>
      <pc:sldChg chg="modSp add mod">
        <pc:chgData name="Geoffrey Brannan" userId="f6fa4c2d-47ad-4321-9146-19f46d22e125" providerId="ADAL" clId="{EF510356-07A2-4D93-BBD0-4C3846B9E210}" dt="2021-04-26T15:42:03.127" v="5199" actId="20577"/>
        <pc:sldMkLst>
          <pc:docMk/>
          <pc:sldMk cId="4019375897" sldId="350"/>
        </pc:sldMkLst>
        <pc:spChg chg="mod">
          <ac:chgData name="Geoffrey Brannan" userId="f6fa4c2d-47ad-4321-9146-19f46d22e125" providerId="ADAL" clId="{EF510356-07A2-4D93-BBD0-4C3846B9E210}" dt="2021-04-26T15:42:03.127" v="5199" actId="20577"/>
          <ac:spMkLst>
            <pc:docMk/>
            <pc:sldMk cId="4019375897" sldId="350"/>
            <ac:spMk id="24" creationId="{F260476B-CCA6-412B-A9C5-399C34AE6F05}"/>
          </ac:spMkLst>
        </pc:spChg>
      </pc:sldChg>
      <pc:sldChg chg="addSp delSp modSp add mod">
        <pc:chgData name="Geoffrey Brannan" userId="f6fa4c2d-47ad-4321-9146-19f46d22e125" providerId="ADAL" clId="{EF510356-07A2-4D93-BBD0-4C3846B9E210}" dt="2021-04-26T15:44:46.737" v="5371" actId="120"/>
        <pc:sldMkLst>
          <pc:docMk/>
          <pc:sldMk cId="929164049" sldId="351"/>
        </pc:sldMkLst>
        <pc:spChg chg="del">
          <ac:chgData name="Geoffrey Brannan" userId="f6fa4c2d-47ad-4321-9146-19f46d22e125" providerId="ADAL" clId="{EF510356-07A2-4D93-BBD0-4C3846B9E210}" dt="2021-04-26T15:36:19.872" v="4882" actId="478"/>
          <ac:spMkLst>
            <pc:docMk/>
            <pc:sldMk cId="929164049" sldId="351"/>
            <ac:spMk id="10" creationId="{A8B85FCD-268B-44B6-A90B-9E33A7969FCD}"/>
          </ac:spMkLst>
        </pc:spChg>
        <pc:spChg chg="del">
          <ac:chgData name="Geoffrey Brannan" userId="f6fa4c2d-47ad-4321-9146-19f46d22e125" providerId="ADAL" clId="{EF510356-07A2-4D93-BBD0-4C3846B9E210}" dt="2021-04-26T15:36:16.052" v="4881" actId="478"/>
          <ac:spMkLst>
            <pc:docMk/>
            <pc:sldMk cId="929164049" sldId="351"/>
            <ac:spMk id="19" creationId="{2194C926-0393-4A8B-A96D-B3D06F6FA633}"/>
          </ac:spMkLst>
        </pc:spChg>
        <pc:spChg chg="add mod">
          <ac:chgData name="Geoffrey Brannan" userId="f6fa4c2d-47ad-4321-9146-19f46d22e125" providerId="ADAL" clId="{EF510356-07A2-4D93-BBD0-4C3846B9E210}" dt="2021-04-26T15:36:59.743" v="4888" actId="1076"/>
          <ac:spMkLst>
            <pc:docMk/>
            <pc:sldMk cId="929164049" sldId="351"/>
            <ac:spMk id="22" creationId="{29F37F2A-D77B-433D-9CE9-4FB329B2F726}"/>
          </ac:spMkLst>
        </pc:spChg>
        <pc:spChg chg="add mod">
          <ac:chgData name="Geoffrey Brannan" userId="f6fa4c2d-47ad-4321-9146-19f46d22e125" providerId="ADAL" clId="{EF510356-07A2-4D93-BBD0-4C3846B9E210}" dt="2021-04-26T15:37:12.933" v="4890" actId="1076"/>
          <ac:spMkLst>
            <pc:docMk/>
            <pc:sldMk cId="929164049" sldId="351"/>
            <ac:spMk id="23" creationId="{2C7DC144-FCD4-4ADB-981D-805BFEED8F94}"/>
          </ac:spMkLst>
        </pc:spChg>
        <pc:spChg chg="mod">
          <ac:chgData name="Geoffrey Brannan" userId="f6fa4c2d-47ad-4321-9146-19f46d22e125" providerId="ADAL" clId="{EF510356-07A2-4D93-BBD0-4C3846B9E210}" dt="2021-04-26T15:44:46.737" v="5371" actId="120"/>
          <ac:spMkLst>
            <pc:docMk/>
            <pc:sldMk cId="929164049" sldId="351"/>
            <ac:spMk id="24" creationId="{F260476B-CCA6-412B-A9C5-399C34AE6F05}"/>
          </ac:spMkLst>
        </pc:spChg>
        <pc:spChg chg="add mod">
          <ac:chgData name="Geoffrey Brannan" userId="f6fa4c2d-47ad-4321-9146-19f46d22e125" providerId="ADAL" clId="{EF510356-07A2-4D93-BBD0-4C3846B9E210}" dt="2021-04-26T15:38:11.621" v="4925" actId="688"/>
          <ac:spMkLst>
            <pc:docMk/>
            <pc:sldMk cId="929164049" sldId="351"/>
            <ac:spMk id="25" creationId="{0E3B15AE-C94F-476C-853E-F25F02BAA0A4}"/>
          </ac:spMkLst>
        </pc:spChg>
        <pc:cxnChg chg="add mod">
          <ac:chgData name="Geoffrey Brannan" userId="f6fa4c2d-47ad-4321-9146-19f46d22e125" providerId="ADAL" clId="{EF510356-07A2-4D93-BBD0-4C3846B9E210}" dt="2021-04-26T15:36:28.585" v="4884" actId="1076"/>
          <ac:cxnSpMkLst>
            <pc:docMk/>
            <pc:sldMk cId="929164049" sldId="351"/>
            <ac:cxnSpMk id="20" creationId="{0215F81A-FBD4-4E92-88B5-167375BECA28}"/>
          </ac:cxnSpMkLst>
        </pc:cxnChg>
        <pc:cxnChg chg="add mod">
          <ac:chgData name="Geoffrey Brannan" userId="f6fa4c2d-47ad-4321-9146-19f46d22e125" providerId="ADAL" clId="{EF510356-07A2-4D93-BBD0-4C3846B9E210}" dt="2021-04-26T15:36:43.950" v="4886" actId="1076"/>
          <ac:cxnSpMkLst>
            <pc:docMk/>
            <pc:sldMk cId="929164049" sldId="351"/>
            <ac:cxnSpMk id="21" creationId="{73012493-6A71-46E5-97BE-EFBC0BC4FDE4}"/>
          </ac:cxnSpMkLst>
        </pc:cxnChg>
      </pc:sldChg>
      <pc:sldChg chg="modSp add mod">
        <pc:chgData name="Geoffrey Brannan" userId="f6fa4c2d-47ad-4321-9146-19f46d22e125" providerId="ADAL" clId="{EF510356-07A2-4D93-BBD0-4C3846B9E210}" dt="2021-04-26T15:41:52.088" v="5195" actId="20577"/>
        <pc:sldMkLst>
          <pc:docMk/>
          <pc:sldMk cId="2077242301" sldId="352"/>
        </pc:sldMkLst>
        <pc:spChg chg="mod">
          <ac:chgData name="Geoffrey Brannan" userId="f6fa4c2d-47ad-4321-9146-19f46d22e125" providerId="ADAL" clId="{EF510356-07A2-4D93-BBD0-4C3846B9E210}" dt="2021-04-26T15:41:52.088" v="5195" actId="20577"/>
          <ac:spMkLst>
            <pc:docMk/>
            <pc:sldMk cId="2077242301" sldId="352"/>
            <ac:spMk id="24" creationId="{F260476B-CCA6-412B-A9C5-399C34AE6F05}"/>
          </ac:spMkLst>
        </pc:spChg>
      </pc:sldChg>
      <pc:sldChg chg="modSp add mod ord">
        <pc:chgData name="Geoffrey Brannan" userId="f6fa4c2d-47ad-4321-9146-19f46d22e125" providerId="ADAL" clId="{EF510356-07A2-4D93-BBD0-4C3846B9E210}" dt="2021-04-26T15:47:55.320" v="5648" actId="20577"/>
        <pc:sldMkLst>
          <pc:docMk/>
          <pc:sldMk cId="871769215" sldId="353"/>
        </pc:sldMkLst>
        <pc:spChg chg="mod">
          <ac:chgData name="Geoffrey Brannan" userId="f6fa4c2d-47ad-4321-9146-19f46d22e125" providerId="ADAL" clId="{EF510356-07A2-4D93-BBD0-4C3846B9E210}" dt="2021-04-26T15:47:55.320" v="5648" actId="20577"/>
          <ac:spMkLst>
            <pc:docMk/>
            <pc:sldMk cId="871769215" sldId="353"/>
            <ac:spMk id="24" creationId="{F260476B-CCA6-412B-A9C5-399C34AE6F05}"/>
          </ac:spMkLst>
        </pc:spChg>
      </pc:sldChg>
      <pc:sldChg chg="addSp modSp add mod ord">
        <pc:chgData name="Geoffrey Brannan" userId="f6fa4c2d-47ad-4321-9146-19f46d22e125" providerId="ADAL" clId="{EF510356-07A2-4D93-BBD0-4C3846B9E210}" dt="2021-04-26T16:18:43.271" v="5855"/>
        <pc:sldMkLst>
          <pc:docMk/>
          <pc:sldMk cId="2303516129" sldId="354"/>
        </pc:sldMkLst>
        <pc:spChg chg="mod">
          <ac:chgData name="Geoffrey Brannan" userId="f6fa4c2d-47ad-4321-9146-19f46d22e125" providerId="ADAL" clId="{EF510356-07A2-4D93-BBD0-4C3846B9E210}" dt="2021-04-26T16:02:41.305" v="5731" actId="1076"/>
          <ac:spMkLst>
            <pc:docMk/>
            <pc:sldMk cId="2303516129" sldId="354"/>
            <ac:spMk id="18" creationId="{7982F4DE-1AEC-4C37-9A3E-DEA0280D02AE}"/>
          </ac:spMkLst>
        </pc:spChg>
        <pc:spChg chg="add mod">
          <ac:chgData name="Geoffrey Brannan" userId="f6fa4c2d-47ad-4321-9146-19f46d22e125" providerId="ADAL" clId="{EF510356-07A2-4D93-BBD0-4C3846B9E210}" dt="2021-04-26T16:02:58.314" v="5735" actId="255"/>
          <ac:spMkLst>
            <pc:docMk/>
            <pc:sldMk cId="2303516129" sldId="354"/>
            <ac:spMk id="19" creationId="{45BA9CD2-26A8-43CD-997A-E3B06E882524}"/>
          </ac:spMkLst>
        </pc:spChg>
        <pc:spChg chg="add mod">
          <ac:chgData name="Geoffrey Brannan" userId="f6fa4c2d-47ad-4321-9146-19f46d22e125" providerId="ADAL" clId="{EF510356-07A2-4D93-BBD0-4C3846B9E210}" dt="2021-04-26T16:02:48.279" v="5732" actId="255"/>
          <ac:spMkLst>
            <pc:docMk/>
            <pc:sldMk cId="2303516129" sldId="354"/>
            <ac:spMk id="20" creationId="{908B50C8-AC4B-4503-9B86-7EEB14D4CF94}"/>
          </ac:spMkLst>
        </pc:spChg>
        <pc:spChg chg="mod">
          <ac:chgData name="Geoffrey Brannan" userId="f6fa4c2d-47ad-4321-9146-19f46d22e125" providerId="ADAL" clId="{EF510356-07A2-4D93-BBD0-4C3846B9E210}" dt="2021-04-26T16:18:43.271" v="5855"/>
          <ac:spMkLst>
            <pc:docMk/>
            <pc:sldMk cId="2303516129" sldId="354"/>
            <ac:spMk id="24" creationId="{F260476B-CCA6-412B-A9C5-399C34AE6F05}"/>
          </ac:spMkLst>
        </pc:spChg>
        <pc:cxnChg chg="add mod">
          <ac:chgData name="Geoffrey Brannan" userId="f6fa4c2d-47ad-4321-9146-19f46d22e125" providerId="ADAL" clId="{EF510356-07A2-4D93-BBD0-4C3846B9E210}" dt="2021-04-26T15:57:47.909" v="5690" actId="14100"/>
          <ac:cxnSpMkLst>
            <pc:docMk/>
            <pc:sldMk cId="2303516129" sldId="354"/>
            <ac:cxnSpMk id="14" creationId="{24F5D606-8C5F-4EE8-B085-F9D101A21367}"/>
          </ac:cxnSpMkLst>
        </pc:cxnChg>
        <pc:cxnChg chg="add mod">
          <ac:chgData name="Geoffrey Brannan" userId="f6fa4c2d-47ad-4321-9146-19f46d22e125" providerId="ADAL" clId="{EF510356-07A2-4D93-BBD0-4C3846B9E210}" dt="2021-04-26T15:58:12.541" v="5693" actId="14100"/>
          <ac:cxnSpMkLst>
            <pc:docMk/>
            <pc:sldMk cId="2303516129" sldId="354"/>
            <ac:cxnSpMk id="15" creationId="{904126C8-3EE0-4DA7-AE60-1965BA105A70}"/>
          </ac:cxnSpMkLst>
        </pc:cxnChg>
        <pc:cxnChg chg="add mod">
          <ac:chgData name="Geoffrey Brannan" userId="f6fa4c2d-47ad-4321-9146-19f46d22e125" providerId="ADAL" clId="{EF510356-07A2-4D93-BBD0-4C3846B9E210}" dt="2021-04-26T16:00:00.806" v="5719" actId="17032"/>
          <ac:cxnSpMkLst>
            <pc:docMk/>
            <pc:sldMk cId="2303516129" sldId="354"/>
            <ac:cxnSpMk id="17" creationId="{6D723611-2FF7-4789-AF0F-C15CD60604BC}"/>
          </ac:cxnSpMkLst>
        </pc:cxnChg>
      </pc:sldChg>
      <pc:sldChg chg="addSp delSp modSp add mod">
        <pc:chgData name="Geoffrey Brannan" userId="f6fa4c2d-47ad-4321-9146-19f46d22e125" providerId="ADAL" clId="{EF510356-07A2-4D93-BBD0-4C3846B9E210}" dt="2021-04-26T16:18:50.776" v="5856" actId="20577"/>
        <pc:sldMkLst>
          <pc:docMk/>
          <pc:sldMk cId="923534853" sldId="355"/>
        </pc:sldMkLst>
        <pc:spChg chg="mod">
          <ac:chgData name="Geoffrey Brannan" userId="f6fa4c2d-47ad-4321-9146-19f46d22e125" providerId="ADAL" clId="{EF510356-07A2-4D93-BBD0-4C3846B9E210}" dt="2021-04-26T16:18:50.776" v="5856" actId="20577"/>
          <ac:spMkLst>
            <pc:docMk/>
            <pc:sldMk cId="923534853" sldId="355"/>
            <ac:spMk id="24" creationId="{F260476B-CCA6-412B-A9C5-399C34AE6F05}"/>
          </ac:spMkLst>
        </pc:spChg>
        <pc:spChg chg="add mod">
          <ac:chgData name="Geoffrey Brannan" userId="f6fa4c2d-47ad-4321-9146-19f46d22e125" providerId="ADAL" clId="{EF510356-07A2-4D93-BBD0-4C3846B9E210}" dt="2021-04-26T16:13:09.331" v="5819" actId="20577"/>
          <ac:spMkLst>
            <pc:docMk/>
            <pc:sldMk cId="923534853" sldId="355"/>
            <ac:spMk id="32" creationId="{84BBC0CF-3DE2-4A40-9856-2BFD89097FA9}"/>
          </ac:spMkLst>
        </pc:spChg>
        <pc:spChg chg="add del mod">
          <ac:chgData name="Geoffrey Brannan" userId="f6fa4c2d-47ad-4321-9146-19f46d22e125" providerId="ADAL" clId="{EF510356-07A2-4D93-BBD0-4C3846B9E210}" dt="2021-04-26T16:14:23.538" v="5824" actId="478"/>
          <ac:spMkLst>
            <pc:docMk/>
            <pc:sldMk cId="923534853" sldId="355"/>
            <ac:spMk id="33" creationId="{2F0CA0C9-0035-4950-B7D9-78ED4A606203}"/>
          </ac:spMkLst>
        </pc:spChg>
        <pc:spChg chg="add mod">
          <ac:chgData name="Geoffrey Brannan" userId="f6fa4c2d-47ad-4321-9146-19f46d22e125" providerId="ADAL" clId="{EF510356-07A2-4D93-BBD0-4C3846B9E210}" dt="2021-04-26T16:15:18.969" v="5832" actId="1076"/>
          <ac:spMkLst>
            <pc:docMk/>
            <pc:sldMk cId="923534853" sldId="355"/>
            <ac:spMk id="34" creationId="{80581996-2F52-45F3-A114-F5EE148B8EF3}"/>
          </ac:spMkLst>
        </pc:spChg>
        <pc:cxnChg chg="add del mod">
          <ac:chgData name="Geoffrey Brannan" userId="f6fa4c2d-47ad-4321-9146-19f46d22e125" providerId="ADAL" clId="{EF510356-07A2-4D93-BBD0-4C3846B9E210}" dt="2021-04-26T16:08:51.578" v="5790" actId="478"/>
          <ac:cxnSpMkLst>
            <pc:docMk/>
            <pc:sldMk cId="923534853" sldId="355"/>
            <ac:cxnSpMk id="7" creationId="{71E748F0-13FE-4339-8086-1ABC39BC0177}"/>
          </ac:cxnSpMkLst>
        </pc:cxnChg>
        <pc:cxnChg chg="add mod">
          <ac:chgData name="Geoffrey Brannan" userId="f6fa4c2d-47ad-4321-9146-19f46d22e125" providerId="ADAL" clId="{EF510356-07A2-4D93-BBD0-4C3846B9E210}" dt="2021-04-26T16:10:06.403" v="5800" actId="1076"/>
          <ac:cxnSpMkLst>
            <pc:docMk/>
            <pc:sldMk cId="923534853" sldId="355"/>
            <ac:cxnSpMk id="11" creationId="{6F71B104-B535-40E3-8E58-80FBC8DAD3D4}"/>
          </ac:cxnSpMkLst>
        </pc:cxnChg>
        <pc:cxnChg chg="add">
          <ac:chgData name="Geoffrey Brannan" userId="f6fa4c2d-47ad-4321-9146-19f46d22e125" providerId="ADAL" clId="{EF510356-07A2-4D93-BBD0-4C3846B9E210}" dt="2021-04-26T16:10:27.172" v="5801" actId="11529"/>
          <ac:cxnSpMkLst>
            <pc:docMk/>
            <pc:sldMk cId="923534853" sldId="355"/>
            <ac:cxnSpMk id="31" creationId="{6E69EB3B-DA26-4BC1-A4E8-DE5B1E2A0793}"/>
          </ac:cxnSpMkLst>
        </pc:cxnChg>
      </pc:sldChg>
      <pc:sldChg chg="modSp add mod">
        <pc:chgData name="Geoffrey Brannan" userId="f6fa4c2d-47ad-4321-9146-19f46d22e125" providerId="ADAL" clId="{EF510356-07A2-4D93-BBD0-4C3846B9E210}" dt="2021-04-26T16:35:25.021" v="6224" actId="27636"/>
        <pc:sldMkLst>
          <pc:docMk/>
          <pc:sldMk cId="4268583457" sldId="356"/>
        </pc:sldMkLst>
        <pc:spChg chg="mod">
          <ac:chgData name="Geoffrey Brannan" userId="f6fa4c2d-47ad-4321-9146-19f46d22e125" providerId="ADAL" clId="{EF510356-07A2-4D93-BBD0-4C3846B9E210}" dt="2021-04-26T16:35:25.021" v="6224" actId="27636"/>
          <ac:spMkLst>
            <pc:docMk/>
            <pc:sldMk cId="4268583457" sldId="356"/>
            <ac:spMk id="24" creationId="{F260476B-CCA6-412B-A9C5-399C34AE6F05}"/>
          </ac:spMkLst>
        </pc:spChg>
      </pc:sldChg>
      <pc:sldChg chg="addSp delSp modSp add del mod">
        <pc:chgData name="Geoffrey Brannan" userId="f6fa4c2d-47ad-4321-9146-19f46d22e125" providerId="ADAL" clId="{EF510356-07A2-4D93-BBD0-4C3846B9E210}" dt="2021-04-26T16:43:43.762" v="6290" actId="47"/>
        <pc:sldMkLst>
          <pc:docMk/>
          <pc:sldMk cId="1779974906" sldId="357"/>
        </pc:sldMkLst>
        <pc:spChg chg="del">
          <ac:chgData name="Geoffrey Brannan" userId="f6fa4c2d-47ad-4321-9146-19f46d22e125" providerId="ADAL" clId="{EF510356-07A2-4D93-BBD0-4C3846B9E210}" dt="2021-04-26T16:40:32.249" v="6259" actId="478"/>
          <ac:spMkLst>
            <pc:docMk/>
            <pc:sldMk cId="1779974906" sldId="357"/>
            <ac:spMk id="12" creationId="{BDE845D9-BC17-4FAC-8B53-F1A4E48FC233}"/>
          </ac:spMkLst>
        </pc:spChg>
        <pc:spChg chg="del">
          <ac:chgData name="Geoffrey Brannan" userId="f6fa4c2d-47ad-4321-9146-19f46d22e125" providerId="ADAL" clId="{EF510356-07A2-4D93-BBD0-4C3846B9E210}" dt="2021-04-26T16:40:38.099" v="6261" actId="478"/>
          <ac:spMkLst>
            <pc:docMk/>
            <pc:sldMk cId="1779974906" sldId="357"/>
            <ac:spMk id="16" creationId="{E6D5B236-0B06-41FE-92F4-5B6DF4FC949F}"/>
          </ac:spMkLst>
        </pc:spChg>
        <pc:spChg chg="del">
          <ac:chgData name="Geoffrey Brannan" userId="f6fa4c2d-47ad-4321-9146-19f46d22e125" providerId="ADAL" clId="{EF510356-07A2-4D93-BBD0-4C3846B9E210}" dt="2021-04-26T16:36:57.555" v="6237" actId="478"/>
          <ac:spMkLst>
            <pc:docMk/>
            <pc:sldMk cId="1779974906" sldId="357"/>
            <ac:spMk id="18" creationId="{7982F4DE-1AEC-4C37-9A3E-DEA0280D02AE}"/>
          </ac:spMkLst>
        </pc:spChg>
        <pc:spChg chg="del mod">
          <ac:chgData name="Geoffrey Brannan" userId="f6fa4c2d-47ad-4321-9146-19f46d22e125" providerId="ADAL" clId="{EF510356-07A2-4D93-BBD0-4C3846B9E210}" dt="2021-04-26T16:40:46.948" v="6267" actId="478"/>
          <ac:spMkLst>
            <pc:docMk/>
            <pc:sldMk cId="1779974906" sldId="357"/>
            <ac:spMk id="19" creationId="{45BA9CD2-26A8-43CD-997A-E3B06E882524}"/>
          </ac:spMkLst>
        </pc:spChg>
        <pc:spChg chg="del mod">
          <ac:chgData name="Geoffrey Brannan" userId="f6fa4c2d-47ad-4321-9146-19f46d22e125" providerId="ADAL" clId="{EF510356-07A2-4D93-BBD0-4C3846B9E210}" dt="2021-04-26T16:40:45.448" v="6266" actId="478"/>
          <ac:spMkLst>
            <pc:docMk/>
            <pc:sldMk cId="1779974906" sldId="357"/>
            <ac:spMk id="20" creationId="{908B50C8-AC4B-4503-9B86-7EEB14D4CF94}"/>
          </ac:spMkLst>
        </pc:spChg>
        <pc:spChg chg="mod">
          <ac:chgData name="Geoffrey Brannan" userId="f6fa4c2d-47ad-4321-9146-19f46d22e125" providerId="ADAL" clId="{EF510356-07A2-4D93-BBD0-4C3846B9E210}" dt="2021-04-26T16:35:49.099" v="6231" actId="20577"/>
          <ac:spMkLst>
            <pc:docMk/>
            <pc:sldMk cId="1779974906" sldId="357"/>
            <ac:spMk id="24" creationId="{F260476B-CCA6-412B-A9C5-399C34AE6F05}"/>
          </ac:spMkLst>
        </pc:spChg>
        <pc:spChg chg="add mod">
          <ac:chgData name="Geoffrey Brannan" userId="f6fa4c2d-47ad-4321-9146-19f46d22e125" providerId="ADAL" clId="{EF510356-07A2-4D93-BBD0-4C3846B9E210}" dt="2021-04-26T16:41:21.652" v="6268"/>
          <ac:spMkLst>
            <pc:docMk/>
            <pc:sldMk cId="1779974906" sldId="357"/>
            <ac:spMk id="29" creationId="{A661ADA1-1069-44B1-8D2A-FDDFB42AA9B1}"/>
          </ac:spMkLst>
        </pc:spChg>
        <pc:spChg chg="del">
          <ac:chgData name="Geoffrey Brannan" userId="f6fa4c2d-47ad-4321-9146-19f46d22e125" providerId="ADAL" clId="{EF510356-07A2-4D93-BBD0-4C3846B9E210}" dt="2021-04-26T16:36:32.956" v="6235" actId="478"/>
          <ac:spMkLst>
            <pc:docMk/>
            <pc:sldMk cId="1779974906" sldId="357"/>
            <ac:spMk id="32" creationId="{84BBC0CF-3DE2-4A40-9856-2BFD89097FA9}"/>
          </ac:spMkLst>
        </pc:spChg>
        <pc:spChg chg="del mod">
          <ac:chgData name="Geoffrey Brannan" userId="f6fa4c2d-47ad-4321-9146-19f46d22e125" providerId="ADAL" clId="{EF510356-07A2-4D93-BBD0-4C3846B9E210}" dt="2021-04-26T16:36:28.217" v="6233" actId="478"/>
          <ac:spMkLst>
            <pc:docMk/>
            <pc:sldMk cId="1779974906" sldId="357"/>
            <ac:spMk id="34" creationId="{80581996-2F52-45F3-A114-F5EE148B8EF3}"/>
          </ac:spMkLst>
        </pc:spChg>
        <pc:spChg chg="add mod">
          <ac:chgData name="Geoffrey Brannan" userId="f6fa4c2d-47ad-4321-9146-19f46d22e125" providerId="ADAL" clId="{EF510356-07A2-4D93-BBD0-4C3846B9E210}" dt="2021-04-26T16:41:21.652" v="6268"/>
          <ac:spMkLst>
            <pc:docMk/>
            <pc:sldMk cId="1779974906" sldId="357"/>
            <ac:spMk id="35" creationId="{EA79BF1A-3791-4586-822D-63B98CB410CB}"/>
          </ac:spMkLst>
        </pc:spChg>
        <pc:spChg chg="add mod">
          <ac:chgData name="Geoffrey Brannan" userId="f6fa4c2d-47ad-4321-9146-19f46d22e125" providerId="ADAL" clId="{EF510356-07A2-4D93-BBD0-4C3846B9E210}" dt="2021-04-26T16:41:21.652" v="6268"/>
          <ac:spMkLst>
            <pc:docMk/>
            <pc:sldMk cId="1779974906" sldId="357"/>
            <ac:spMk id="36" creationId="{9DEDC576-696E-4587-BD36-F60BD1C09196}"/>
          </ac:spMkLst>
        </pc:spChg>
        <pc:spChg chg="add mod">
          <ac:chgData name="Geoffrey Brannan" userId="f6fa4c2d-47ad-4321-9146-19f46d22e125" providerId="ADAL" clId="{EF510356-07A2-4D93-BBD0-4C3846B9E210}" dt="2021-04-26T16:41:21.652" v="6268"/>
          <ac:spMkLst>
            <pc:docMk/>
            <pc:sldMk cId="1779974906" sldId="357"/>
            <ac:spMk id="38" creationId="{1E0C1231-926E-4D30-8664-2C0E82F5A22F}"/>
          </ac:spMkLst>
        </pc:spChg>
        <pc:spChg chg="add mod">
          <ac:chgData name="Geoffrey Brannan" userId="f6fa4c2d-47ad-4321-9146-19f46d22e125" providerId="ADAL" clId="{EF510356-07A2-4D93-BBD0-4C3846B9E210}" dt="2021-04-26T16:41:21.652" v="6268"/>
          <ac:spMkLst>
            <pc:docMk/>
            <pc:sldMk cId="1779974906" sldId="357"/>
            <ac:spMk id="40" creationId="{9ABAC2B3-FF48-4918-9234-C56D8CA8FF00}"/>
          </ac:spMkLst>
        </pc:spChg>
        <pc:spChg chg="add mod">
          <ac:chgData name="Geoffrey Brannan" userId="f6fa4c2d-47ad-4321-9146-19f46d22e125" providerId="ADAL" clId="{EF510356-07A2-4D93-BBD0-4C3846B9E210}" dt="2021-04-26T16:41:21.652" v="6268"/>
          <ac:spMkLst>
            <pc:docMk/>
            <pc:sldMk cId="1779974906" sldId="357"/>
            <ac:spMk id="41" creationId="{57CF9D29-7F39-4244-9650-6BB6F1B8784D}"/>
          </ac:spMkLst>
        </pc:spChg>
        <pc:cxnChg chg="del">
          <ac:chgData name="Geoffrey Brannan" userId="f6fa4c2d-47ad-4321-9146-19f46d22e125" providerId="ADAL" clId="{EF510356-07A2-4D93-BBD0-4C3846B9E210}" dt="2021-04-26T16:40:35.958" v="6260" actId="478"/>
          <ac:cxnSpMkLst>
            <pc:docMk/>
            <pc:sldMk cId="1779974906" sldId="357"/>
            <ac:cxnSpMk id="6" creationId="{AE164CB1-932C-4684-9CF9-2E15194711F7}"/>
          </ac:cxnSpMkLst>
        </pc:cxnChg>
        <pc:cxnChg chg="del">
          <ac:chgData name="Geoffrey Brannan" userId="f6fa4c2d-47ad-4321-9146-19f46d22e125" providerId="ADAL" clId="{EF510356-07A2-4D93-BBD0-4C3846B9E210}" dt="2021-04-26T16:40:29.259" v="6258" actId="478"/>
          <ac:cxnSpMkLst>
            <pc:docMk/>
            <pc:sldMk cId="1779974906" sldId="357"/>
            <ac:cxnSpMk id="8" creationId="{4D13D4FE-DC8D-4DE7-ABFA-4C454C769720}"/>
          </ac:cxnSpMkLst>
        </pc:cxnChg>
        <pc:cxnChg chg="del">
          <ac:chgData name="Geoffrey Brannan" userId="f6fa4c2d-47ad-4321-9146-19f46d22e125" providerId="ADAL" clId="{EF510356-07A2-4D93-BBD0-4C3846B9E210}" dt="2021-04-26T16:36:30.086" v="6234" actId="478"/>
          <ac:cxnSpMkLst>
            <pc:docMk/>
            <pc:sldMk cId="1779974906" sldId="357"/>
            <ac:cxnSpMk id="11" creationId="{6F71B104-B535-40E3-8E58-80FBC8DAD3D4}"/>
          </ac:cxnSpMkLst>
        </pc:cxnChg>
        <pc:cxnChg chg="del">
          <ac:chgData name="Geoffrey Brannan" userId="f6fa4c2d-47ad-4321-9146-19f46d22e125" providerId="ADAL" clId="{EF510356-07A2-4D93-BBD0-4C3846B9E210}" dt="2021-04-26T16:37:34.974" v="6244" actId="478"/>
          <ac:cxnSpMkLst>
            <pc:docMk/>
            <pc:sldMk cId="1779974906" sldId="357"/>
            <ac:cxnSpMk id="13" creationId="{68A4F1BD-433D-45D0-9F15-FCBC7EE33132}"/>
          </ac:cxnSpMkLst>
        </pc:cxnChg>
        <pc:cxnChg chg="del mod">
          <ac:chgData name="Geoffrey Brannan" userId="f6fa4c2d-47ad-4321-9146-19f46d22e125" providerId="ADAL" clId="{EF510356-07A2-4D93-BBD0-4C3846B9E210}" dt="2021-04-26T16:40:40.688" v="6263" actId="478"/>
          <ac:cxnSpMkLst>
            <pc:docMk/>
            <pc:sldMk cId="1779974906" sldId="357"/>
            <ac:cxnSpMk id="14" creationId="{24F5D606-8C5F-4EE8-B085-F9D101A21367}"/>
          </ac:cxnSpMkLst>
        </pc:cxnChg>
        <pc:cxnChg chg="del mod">
          <ac:chgData name="Geoffrey Brannan" userId="f6fa4c2d-47ad-4321-9146-19f46d22e125" providerId="ADAL" clId="{EF510356-07A2-4D93-BBD0-4C3846B9E210}" dt="2021-04-26T16:40:41.819" v="6264" actId="478"/>
          <ac:cxnSpMkLst>
            <pc:docMk/>
            <pc:sldMk cId="1779974906" sldId="357"/>
            <ac:cxnSpMk id="15" creationId="{904126C8-3EE0-4DA7-AE60-1965BA105A70}"/>
          </ac:cxnSpMkLst>
        </pc:cxnChg>
        <pc:cxnChg chg="del">
          <ac:chgData name="Geoffrey Brannan" userId="f6fa4c2d-47ad-4321-9146-19f46d22e125" providerId="ADAL" clId="{EF510356-07A2-4D93-BBD0-4C3846B9E210}" dt="2021-04-26T16:37:05.485" v="6238" actId="478"/>
          <ac:cxnSpMkLst>
            <pc:docMk/>
            <pc:sldMk cId="1779974906" sldId="357"/>
            <ac:cxnSpMk id="17" creationId="{6D723611-2FF7-4789-AF0F-C15CD60604BC}"/>
          </ac:cxnSpMkLst>
        </pc:cxnChg>
        <pc:cxnChg chg="add del mod">
          <ac:chgData name="Geoffrey Brannan" userId="f6fa4c2d-47ad-4321-9146-19f46d22e125" providerId="ADAL" clId="{EF510356-07A2-4D93-BBD0-4C3846B9E210}" dt="2021-04-26T16:40:39.448" v="6262" actId="478"/>
          <ac:cxnSpMkLst>
            <pc:docMk/>
            <pc:sldMk cId="1779974906" sldId="357"/>
            <ac:cxnSpMk id="21" creationId="{16F34D8D-5BCE-46CD-8F15-801272AE2D6D}"/>
          </ac:cxnSpMkLst>
        </pc:cxnChg>
        <pc:cxnChg chg="add del mod">
          <ac:chgData name="Geoffrey Brannan" userId="f6fa4c2d-47ad-4321-9146-19f46d22e125" providerId="ADAL" clId="{EF510356-07A2-4D93-BBD0-4C3846B9E210}" dt="2021-04-26T16:40:42.989" v="6265" actId="478"/>
          <ac:cxnSpMkLst>
            <pc:docMk/>
            <pc:sldMk cId="1779974906" sldId="357"/>
            <ac:cxnSpMk id="23" creationId="{3018DD52-BDB1-4B52-A890-8809602DF65C}"/>
          </ac:cxnSpMkLst>
        </pc:cxnChg>
        <pc:cxnChg chg="add mod">
          <ac:chgData name="Geoffrey Brannan" userId="f6fa4c2d-47ad-4321-9146-19f46d22e125" providerId="ADAL" clId="{EF510356-07A2-4D93-BBD0-4C3846B9E210}" dt="2021-04-26T16:41:21.652" v="6268"/>
          <ac:cxnSpMkLst>
            <pc:docMk/>
            <pc:sldMk cId="1779974906" sldId="357"/>
            <ac:cxnSpMk id="30" creationId="{2D14D4C8-1F77-4658-BCD4-3519C80ADB15}"/>
          </ac:cxnSpMkLst>
        </pc:cxnChg>
        <pc:cxnChg chg="del">
          <ac:chgData name="Geoffrey Brannan" userId="f6fa4c2d-47ad-4321-9146-19f46d22e125" providerId="ADAL" clId="{EF510356-07A2-4D93-BBD0-4C3846B9E210}" dt="2021-04-26T16:36:34.586" v="6236" actId="478"/>
          <ac:cxnSpMkLst>
            <pc:docMk/>
            <pc:sldMk cId="1779974906" sldId="357"/>
            <ac:cxnSpMk id="31" creationId="{6E69EB3B-DA26-4BC1-A4E8-DE5B1E2A0793}"/>
          </ac:cxnSpMkLst>
        </pc:cxnChg>
        <pc:cxnChg chg="add mod">
          <ac:chgData name="Geoffrey Brannan" userId="f6fa4c2d-47ad-4321-9146-19f46d22e125" providerId="ADAL" clId="{EF510356-07A2-4D93-BBD0-4C3846B9E210}" dt="2021-04-26T16:41:21.652" v="6268"/>
          <ac:cxnSpMkLst>
            <pc:docMk/>
            <pc:sldMk cId="1779974906" sldId="357"/>
            <ac:cxnSpMk id="33" creationId="{233FF72B-FA0B-4A0C-B3EC-8BB139C9EAF9}"/>
          </ac:cxnSpMkLst>
        </pc:cxnChg>
        <pc:cxnChg chg="add mod">
          <ac:chgData name="Geoffrey Brannan" userId="f6fa4c2d-47ad-4321-9146-19f46d22e125" providerId="ADAL" clId="{EF510356-07A2-4D93-BBD0-4C3846B9E210}" dt="2021-04-26T16:41:21.652" v="6268"/>
          <ac:cxnSpMkLst>
            <pc:docMk/>
            <pc:sldMk cId="1779974906" sldId="357"/>
            <ac:cxnSpMk id="37" creationId="{A7C27A84-1890-4AAA-B60C-7C0AAD17ADB1}"/>
          </ac:cxnSpMkLst>
        </pc:cxnChg>
        <pc:cxnChg chg="add mod">
          <ac:chgData name="Geoffrey Brannan" userId="f6fa4c2d-47ad-4321-9146-19f46d22e125" providerId="ADAL" clId="{EF510356-07A2-4D93-BBD0-4C3846B9E210}" dt="2021-04-26T16:41:21.652" v="6268"/>
          <ac:cxnSpMkLst>
            <pc:docMk/>
            <pc:sldMk cId="1779974906" sldId="357"/>
            <ac:cxnSpMk id="39" creationId="{AAFBD165-CCD3-4646-A15E-06A6264B2F83}"/>
          </ac:cxnSpMkLst>
        </pc:cxnChg>
      </pc:sldChg>
      <pc:sldChg chg="addSp delSp modSp add mod ord">
        <pc:chgData name="Geoffrey Brannan" userId="f6fa4c2d-47ad-4321-9146-19f46d22e125" providerId="ADAL" clId="{EF510356-07A2-4D93-BBD0-4C3846B9E210}" dt="2021-04-26T16:52:26.517" v="6876" actId="478"/>
        <pc:sldMkLst>
          <pc:docMk/>
          <pc:sldMk cId="2631886712" sldId="358"/>
        </pc:sldMkLst>
        <pc:spChg chg="mod">
          <ac:chgData name="Geoffrey Brannan" userId="f6fa4c2d-47ad-4321-9146-19f46d22e125" providerId="ADAL" clId="{EF510356-07A2-4D93-BBD0-4C3846B9E210}" dt="2021-04-26T16:45:39.485" v="6296" actId="208"/>
          <ac:spMkLst>
            <pc:docMk/>
            <pc:sldMk cId="2631886712" sldId="358"/>
            <ac:spMk id="10" creationId="{A8B85FCD-268B-44B6-A90B-9E33A7969FCD}"/>
          </ac:spMkLst>
        </pc:spChg>
        <pc:spChg chg="mod">
          <ac:chgData name="Geoffrey Brannan" userId="f6fa4c2d-47ad-4321-9146-19f46d22e125" providerId="ADAL" clId="{EF510356-07A2-4D93-BBD0-4C3846B9E210}" dt="2021-04-26T16:43:14.383" v="6287" actId="1076"/>
          <ac:spMkLst>
            <pc:docMk/>
            <pc:sldMk cId="2631886712" sldId="358"/>
            <ac:spMk id="17" creationId="{9D87B756-B061-4E7D-AD8E-2A5CA618DD22}"/>
          </ac:spMkLst>
        </pc:spChg>
        <pc:spChg chg="mod">
          <ac:chgData name="Geoffrey Brannan" userId="f6fa4c2d-47ad-4321-9146-19f46d22e125" providerId="ADAL" clId="{EF510356-07A2-4D93-BBD0-4C3846B9E210}" dt="2021-04-26T16:43:24.793" v="6289" actId="1076"/>
          <ac:spMkLst>
            <pc:docMk/>
            <pc:sldMk cId="2631886712" sldId="358"/>
            <ac:spMk id="18" creationId="{7982F4DE-1AEC-4C37-9A3E-DEA0280D02AE}"/>
          </ac:spMkLst>
        </pc:spChg>
        <pc:spChg chg="mod">
          <ac:chgData name="Geoffrey Brannan" userId="f6fa4c2d-47ad-4321-9146-19f46d22e125" providerId="ADAL" clId="{EF510356-07A2-4D93-BBD0-4C3846B9E210}" dt="2021-04-26T16:45:47.828" v="6297" actId="1076"/>
          <ac:spMkLst>
            <pc:docMk/>
            <pc:sldMk cId="2631886712" sldId="358"/>
            <ac:spMk id="19" creationId="{2194C926-0393-4A8B-A96D-B3D06F6FA633}"/>
          </ac:spMkLst>
        </pc:spChg>
        <pc:spChg chg="add mod">
          <ac:chgData name="Geoffrey Brannan" userId="f6fa4c2d-47ad-4321-9146-19f46d22e125" providerId="ADAL" clId="{EF510356-07A2-4D93-BBD0-4C3846B9E210}" dt="2021-04-26T16:46:29.497" v="6305" actId="14100"/>
          <ac:spMkLst>
            <pc:docMk/>
            <pc:sldMk cId="2631886712" sldId="358"/>
            <ac:spMk id="20" creationId="{14967D09-DD65-4507-8CEE-F45C6CD65D0B}"/>
          </ac:spMkLst>
        </pc:spChg>
        <pc:spChg chg="add mod">
          <ac:chgData name="Geoffrey Brannan" userId="f6fa4c2d-47ad-4321-9146-19f46d22e125" providerId="ADAL" clId="{EF510356-07A2-4D93-BBD0-4C3846B9E210}" dt="2021-04-26T16:46:58.531" v="6329" actId="14100"/>
          <ac:spMkLst>
            <pc:docMk/>
            <pc:sldMk cId="2631886712" sldId="358"/>
            <ac:spMk id="21" creationId="{6C2BD6FD-D0C4-4E91-9CB0-6DAAA38A2FCF}"/>
          </ac:spMkLst>
        </pc:spChg>
        <pc:spChg chg="mod">
          <ac:chgData name="Geoffrey Brannan" userId="f6fa4c2d-47ad-4321-9146-19f46d22e125" providerId="ADAL" clId="{EF510356-07A2-4D93-BBD0-4C3846B9E210}" dt="2021-04-26T16:50:06.486" v="6712" actId="27636"/>
          <ac:spMkLst>
            <pc:docMk/>
            <pc:sldMk cId="2631886712" sldId="358"/>
            <ac:spMk id="24" creationId="{F260476B-CCA6-412B-A9C5-399C34AE6F05}"/>
          </ac:spMkLst>
        </pc:spChg>
        <pc:cxnChg chg="add mod">
          <ac:chgData name="Geoffrey Brannan" userId="f6fa4c2d-47ad-4321-9146-19f46d22e125" providerId="ADAL" clId="{EF510356-07A2-4D93-BBD0-4C3846B9E210}" dt="2021-04-26T16:52:24.101" v="6875" actId="208"/>
          <ac:cxnSpMkLst>
            <pc:docMk/>
            <pc:sldMk cId="2631886712" sldId="358"/>
            <ac:cxnSpMk id="7" creationId="{DB82FB2D-EE56-40C2-A998-62177D9D3D95}"/>
          </ac:cxnSpMkLst>
        </pc:cxnChg>
        <pc:cxnChg chg="add mod">
          <ac:chgData name="Geoffrey Brannan" userId="f6fa4c2d-47ad-4321-9146-19f46d22e125" providerId="ADAL" clId="{EF510356-07A2-4D93-BBD0-4C3846B9E210}" dt="2021-04-26T16:52:18.845" v="6874" actId="208"/>
          <ac:cxnSpMkLst>
            <pc:docMk/>
            <pc:sldMk cId="2631886712" sldId="358"/>
            <ac:cxnSpMk id="11" creationId="{25F542AE-2717-4D89-B65D-880284D5A2D2}"/>
          </ac:cxnSpMkLst>
        </pc:cxnChg>
        <pc:cxnChg chg="mod">
          <ac:chgData name="Geoffrey Brannan" userId="f6fa4c2d-47ad-4321-9146-19f46d22e125" providerId="ADAL" clId="{EF510356-07A2-4D93-BBD0-4C3846B9E210}" dt="2021-04-26T16:45:20.189" v="6294" actId="208"/>
          <ac:cxnSpMkLst>
            <pc:docMk/>
            <pc:sldMk cId="2631886712" sldId="358"/>
            <ac:cxnSpMk id="13" creationId="{68A4F1BD-433D-45D0-9F15-FCBC7EE33132}"/>
          </ac:cxnSpMkLst>
        </pc:cxnChg>
        <pc:cxnChg chg="mod">
          <ac:chgData name="Geoffrey Brannan" userId="f6fa4c2d-47ad-4321-9146-19f46d22e125" providerId="ADAL" clId="{EF510356-07A2-4D93-BBD0-4C3846B9E210}" dt="2021-04-26T16:45:07.026" v="6293" actId="208"/>
          <ac:cxnSpMkLst>
            <pc:docMk/>
            <pc:sldMk cId="2631886712" sldId="358"/>
            <ac:cxnSpMk id="14" creationId="{BAB94A9F-EA79-45FF-99AD-1FD991CD20B1}"/>
          </ac:cxnSpMkLst>
        </pc:cxnChg>
        <pc:cxnChg chg="add del">
          <ac:chgData name="Geoffrey Brannan" userId="f6fa4c2d-47ad-4321-9146-19f46d22e125" providerId="ADAL" clId="{EF510356-07A2-4D93-BBD0-4C3846B9E210}" dt="2021-04-26T16:52:26.517" v="6876" actId="478"/>
          <ac:cxnSpMkLst>
            <pc:docMk/>
            <pc:sldMk cId="2631886712" sldId="358"/>
            <ac:cxnSpMk id="22" creationId="{CF4968AB-98DB-449F-808E-8454A283A9F8}"/>
          </ac:cxnSpMkLst>
        </pc:cxnChg>
      </pc:sldChg>
      <pc:sldChg chg="addSp delSp modSp add mod">
        <pc:chgData name="Geoffrey Brannan" userId="f6fa4c2d-47ad-4321-9146-19f46d22e125" providerId="ADAL" clId="{EF510356-07A2-4D93-BBD0-4C3846B9E210}" dt="2021-04-26T16:53:35.314" v="7014" actId="20577"/>
        <pc:sldMkLst>
          <pc:docMk/>
          <pc:sldMk cId="227659581" sldId="359"/>
        </pc:sldMkLst>
        <pc:spChg chg="mod">
          <ac:chgData name="Geoffrey Brannan" userId="f6fa4c2d-47ad-4321-9146-19f46d22e125" providerId="ADAL" clId="{EF510356-07A2-4D93-BBD0-4C3846B9E210}" dt="2021-04-26T16:53:35.314" v="7014" actId="20577"/>
          <ac:spMkLst>
            <pc:docMk/>
            <pc:sldMk cId="227659581" sldId="359"/>
            <ac:spMk id="24" creationId="{F260476B-CCA6-412B-A9C5-399C34AE6F05}"/>
          </ac:spMkLst>
        </pc:spChg>
        <pc:cxnChg chg="mod">
          <ac:chgData name="Geoffrey Brannan" userId="f6fa4c2d-47ad-4321-9146-19f46d22e125" providerId="ADAL" clId="{EF510356-07A2-4D93-BBD0-4C3846B9E210}" dt="2021-04-26T16:51:53.828" v="6870" actId="208"/>
          <ac:cxnSpMkLst>
            <pc:docMk/>
            <pc:sldMk cId="227659581" sldId="359"/>
            <ac:cxnSpMk id="7" creationId="{DB82FB2D-EE56-40C2-A998-62177D9D3D95}"/>
          </ac:cxnSpMkLst>
        </pc:cxnChg>
        <pc:cxnChg chg="add del">
          <ac:chgData name="Geoffrey Brannan" userId="f6fa4c2d-47ad-4321-9146-19f46d22e125" providerId="ADAL" clId="{EF510356-07A2-4D93-BBD0-4C3846B9E210}" dt="2021-04-26T16:52:03.407" v="6872" actId="478"/>
          <ac:cxnSpMkLst>
            <pc:docMk/>
            <pc:sldMk cId="227659581" sldId="359"/>
            <ac:cxnSpMk id="9" creationId="{49E863B5-FCAC-4664-B4DB-1DEB70BAAF75}"/>
          </ac:cxnSpMkLst>
        </pc:cxnChg>
        <pc:cxnChg chg="mod">
          <ac:chgData name="Geoffrey Brannan" userId="f6fa4c2d-47ad-4321-9146-19f46d22e125" providerId="ADAL" clId="{EF510356-07A2-4D93-BBD0-4C3846B9E210}" dt="2021-04-26T16:51:58.523" v="6871" actId="208"/>
          <ac:cxnSpMkLst>
            <pc:docMk/>
            <pc:sldMk cId="227659581" sldId="359"/>
            <ac:cxnSpMk id="11" creationId="{25F542AE-2717-4D89-B65D-880284D5A2D2}"/>
          </ac:cxnSpMkLst>
        </pc:cxnChg>
      </pc:sldChg>
      <pc:sldChg chg="modSp add mod ord">
        <pc:chgData name="Geoffrey Brannan" userId="f6fa4c2d-47ad-4321-9146-19f46d22e125" providerId="ADAL" clId="{EF510356-07A2-4D93-BBD0-4C3846B9E210}" dt="2021-04-26T17:51:54.906" v="7025" actId="20577"/>
        <pc:sldMkLst>
          <pc:docMk/>
          <pc:sldMk cId="3904688655" sldId="360"/>
        </pc:sldMkLst>
        <pc:spChg chg="mod">
          <ac:chgData name="Geoffrey Brannan" userId="f6fa4c2d-47ad-4321-9146-19f46d22e125" providerId="ADAL" clId="{EF510356-07A2-4D93-BBD0-4C3846B9E210}" dt="2021-04-26T17:51:54.906" v="7025" actId="20577"/>
          <ac:spMkLst>
            <pc:docMk/>
            <pc:sldMk cId="3904688655" sldId="360"/>
            <ac:spMk id="5" creationId="{84613960-ED76-4C17-8703-56FAD9A857DA}"/>
          </ac:spMkLst>
        </pc:spChg>
      </pc:sldChg>
      <pc:sldChg chg="addSp delSp modSp add mod ord">
        <pc:chgData name="Geoffrey Brannan" userId="f6fa4c2d-47ad-4321-9146-19f46d22e125" providerId="ADAL" clId="{EF510356-07A2-4D93-BBD0-4C3846B9E210}" dt="2021-04-26T18:08:21.177" v="7367" actId="20577"/>
        <pc:sldMkLst>
          <pc:docMk/>
          <pc:sldMk cId="7314408" sldId="361"/>
        </pc:sldMkLst>
        <pc:spChg chg="mod">
          <ac:chgData name="Geoffrey Brannan" userId="f6fa4c2d-47ad-4321-9146-19f46d22e125" providerId="ADAL" clId="{EF510356-07A2-4D93-BBD0-4C3846B9E210}" dt="2021-04-26T17:52:18.867" v="7036" actId="20577"/>
          <ac:spMkLst>
            <pc:docMk/>
            <pc:sldMk cId="7314408" sldId="361"/>
            <ac:spMk id="2" creationId="{89559F60-4CE1-4E2F-86EA-1B60679F1F4A}"/>
          </ac:spMkLst>
        </pc:spChg>
        <pc:spChg chg="del">
          <ac:chgData name="Geoffrey Brannan" userId="f6fa4c2d-47ad-4321-9146-19f46d22e125" providerId="ADAL" clId="{EF510356-07A2-4D93-BBD0-4C3846B9E210}" dt="2021-04-26T17:53:06.555" v="7059" actId="478"/>
          <ac:spMkLst>
            <pc:docMk/>
            <pc:sldMk cId="7314408" sldId="361"/>
            <ac:spMk id="10" creationId="{A8B85FCD-268B-44B6-A90B-9E33A7969FCD}"/>
          </ac:spMkLst>
        </pc:spChg>
        <pc:spChg chg="del">
          <ac:chgData name="Geoffrey Brannan" userId="f6fa4c2d-47ad-4321-9146-19f46d22e125" providerId="ADAL" clId="{EF510356-07A2-4D93-BBD0-4C3846B9E210}" dt="2021-04-26T17:52:58.664" v="7055" actId="478"/>
          <ac:spMkLst>
            <pc:docMk/>
            <pc:sldMk cId="7314408" sldId="361"/>
            <ac:spMk id="17" creationId="{9D87B756-B061-4E7D-AD8E-2A5CA618DD22}"/>
          </ac:spMkLst>
        </pc:spChg>
        <pc:spChg chg="del">
          <ac:chgData name="Geoffrey Brannan" userId="f6fa4c2d-47ad-4321-9146-19f46d22e125" providerId="ADAL" clId="{EF510356-07A2-4D93-BBD0-4C3846B9E210}" dt="2021-04-26T17:52:57.005" v="7054" actId="478"/>
          <ac:spMkLst>
            <pc:docMk/>
            <pc:sldMk cId="7314408" sldId="361"/>
            <ac:spMk id="18" creationId="{7982F4DE-1AEC-4C37-9A3E-DEA0280D02AE}"/>
          </ac:spMkLst>
        </pc:spChg>
        <pc:spChg chg="del mod">
          <ac:chgData name="Geoffrey Brannan" userId="f6fa4c2d-47ad-4321-9146-19f46d22e125" providerId="ADAL" clId="{EF510356-07A2-4D93-BBD0-4C3846B9E210}" dt="2021-04-26T17:52:52.774" v="7052" actId="478"/>
          <ac:spMkLst>
            <pc:docMk/>
            <pc:sldMk cId="7314408" sldId="361"/>
            <ac:spMk id="19" creationId="{2194C926-0393-4A8B-A96D-B3D06F6FA633}"/>
          </ac:spMkLst>
        </pc:spChg>
        <pc:spChg chg="del">
          <ac:chgData name="Geoffrey Brannan" userId="f6fa4c2d-47ad-4321-9146-19f46d22e125" providerId="ADAL" clId="{EF510356-07A2-4D93-BBD0-4C3846B9E210}" dt="2021-04-26T17:53:00.874" v="7056" actId="478"/>
          <ac:spMkLst>
            <pc:docMk/>
            <pc:sldMk cId="7314408" sldId="361"/>
            <ac:spMk id="20" creationId="{14967D09-DD65-4507-8CEE-F45C6CD65D0B}"/>
          </ac:spMkLst>
        </pc:spChg>
        <pc:spChg chg="del">
          <ac:chgData name="Geoffrey Brannan" userId="f6fa4c2d-47ad-4321-9146-19f46d22e125" providerId="ADAL" clId="{EF510356-07A2-4D93-BBD0-4C3846B9E210}" dt="2021-04-26T17:53:03.224" v="7057" actId="478"/>
          <ac:spMkLst>
            <pc:docMk/>
            <pc:sldMk cId="7314408" sldId="361"/>
            <ac:spMk id="21" creationId="{6C2BD6FD-D0C4-4E91-9CB0-6DAAA38A2FCF}"/>
          </ac:spMkLst>
        </pc:spChg>
        <pc:spChg chg="add mod">
          <ac:chgData name="Geoffrey Brannan" userId="f6fa4c2d-47ad-4321-9146-19f46d22e125" providerId="ADAL" clId="{EF510356-07A2-4D93-BBD0-4C3846B9E210}" dt="2021-04-26T17:53:47.733" v="7065" actId="1076"/>
          <ac:spMkLst>
            <pc:docMk/>
            <pc:sldMk cId="7314408" sldId="361"/>
            <ac:spMk id="22" creationId="{8E1486F2-2677-4EAE-B1DB-8EA97935A45C}"/>
          </ac:spMkLst>
        </pc:spChg>
        <pc:spChg chg="mod">
          <ac:chgData name="Geoffrey Brannan" userId="f6fa4c2d-47ad-4321-9146-19f46d22e125" providerId="ADAL" clId="{EF510356-07A2-4D93-BBD0-4C3846B9E210}" dt="2021-04-26T18:08:21.177" v="7367" actId="20577"/>
          <ac:spMkLst>
            <pc:docMk/>
            <pc:sldMk cId="7314408" sldId="361"/>
            <ac:spMk id="24" creationId="{F260476B-CCA6-412B-A9C5-399C34AE6F05}"/>
          </ac:spMkLst>
        </pc:spChg>
        <pc:cxnChg chg="del">
          <ac:chgData name="Geoffrey Brannan" userId="f6fa4c2d-47ad-4321-9146-19f46d22e125" providerId="ADAL" clId="{EF510356-07A2-4D93-BBD0-4C3846B9E210}" dt="2021-04-26T17:52:48.446" v="7049" actId="478"/>
          <ac:cxnSpMkLst>
            <pc:docMk/>
            <pc:sldMk cId="7314408" sldId="361"/>
            <ac:cxnSpMk id="7" creationId="{DB82FB2D-EE56-40C2-A998-62177D9D3D95}"/>
          </ac:cxnSpMkLst>
        </pc:cxnChg>
        <pc:cxnChg chg="add mod">
          <ac:chgData name="Geoffrey Brannan" userId="f6fa4c2d-47ad-4321-9146-19f46d22e125" providerId="ADAL" clId="{EF510356-07A2-4D93-BBD0-4C3846B9E210}" dt="2021-04-26T17:53:34.012" v="7062" actId="1076"/>
          <ac:cxnSpMkLst>
            <pc:docMk/>
            <pc:sldMk cId="7314408" sldId="361"/>
            <ac:cxnSpMk id="9" creationId="{9E329EA7-5185-4C3C-AFEF-16401DB0DBC9}"/>
          </ac:cxnSpMkLst>
        </pc:cxnChg>
        <pc:cxnChg chg="del">
          <ac:chgData name="Geoffrey Brannan" userId="f6fa4c2d-47ad-4321-9146-19f46d22e125" providerId="ADAL" clId="{EF510356-07A2-4D93-BBD0-4C3846B9E210}" dt="2021-04-26T17:53:04.784" v="7058" actId="478"/>
          <ac:cxnSpMkLst>
            <pc:docMk/>
            <pc:sldMk cId="7314408" sldId="361"/>
            <ac:cxnSpMk id="11" creationId="{25F542AE-2717-4D89-B65D-880284D5A2D2}"/>
          </ac:cxnSpMkLst>
        </pc:cxnChg>
        <pc:cxnChg chg="del">
          <ac:chgData name="Geoffrey Brannan" userId="f6fa4c2d-47ad-4321-9146-19f46d22e125" providerId="ADAL" clId="{EF510356-07A2-4D93-BBD0-4C3846B9E210}" dt="2021-04-26T17:52:54.304" v="7053" actId="478"/>
          <ac:cxnSpMkLst>
            <pc:docMk/>
            <pc:sldMk cId="7314408" sldId="361"/>
            <ac:cxnSpMk id="13" creationId="{68A4F1BD-433D-45D0-9F15-FCBC7EE33132}"/>
          </ac:cxnSpMkLst>
        </pc:cxnChg>
        <pc:cxnChg chg="del">
          <ac:chgData name="Geoffrey Brannan" userId="f6fa4c2d-47ad-4321-9146-19f46d22e125" providerId="ADAL" clId="{EF510356-07A2-4D93-BBD0-4C3846B9E210}" dt="2021-04-26T17:52:49.506" v="7050" actId="478"/>
          <ac:cxnSpMkLst>
            <pc:docMk/>
            <pc:sldMk cId="7314408" sldId="361"/>
            <ac:cxnSpMk id="14" creationId="{BAB94A9F-EA79-45FF-99AD-1FD991CD20B1}"/>
          </ac:cxnSpMkLst>
        </pc:cxnChg>
      </pc:sldChg>
      <pc:sldChg chg="modSp add mod">
        <pc:chgData name="Geoffrey Brannan" userId="f6fa4c2d-47ad-4321-9146-19f46d22e125" providerId="ADAL" clId="{EF510356-07A2-4D93-BBD0-4C3846B9E210}" dt="2021-04-26T19:11:20.298" v="9510" actId="20577"/>
        <pc:sldMkLst>
          <pc:docMk/>
          <pc:sldMk cId="145945166" sldId="362"/>
        </pc:sldMkLst>
        <pc:spChg chg="mod">
          <ac:chgData name="Geoffrey Brannan" userId="f6fa4c2d-47ad-4321-9146-19f46d22e125" providerId="ADAL" clId="{EF510356-07A2-4D93-BBD0-4C3846B9E210}" dt="2021-04-26T19:11:20.298" v="9510" actId="20577"/>
          <ac:spMkLst>
            <pc:docMk/>
            <pc:sldMk cId="145945166" sldId="362"/>
            <ac:spMk id="24" creationId="{F260476B-CCA6-412B-A9C5-399C34AE6F05}"/>
          </ac:spMkLst>
        </pc:spChg>
      </pc:sldChg>
      <pc:sldChg chg="addSp delSp modSp add mod ord">
        <pc:chgData name="Geoffrey Brannan" userId="f6fa4c2d-47ad-4321-9146-19f46d22e125" providerId="ADAL" clId="{EF510356-07A2-4D93-BBD0-4C3846B9E210}" dt="2021-04-26T19:18:46.073" v="10373" actId="20577"/>
        <pc:sldMkLst>
          <pc:docMk/>
          <pc:sldMk cId="3352923669" sldId="363"/>
        </pc:sldMkLst>
        <pc:spChg chg="mod">
          <ac:chgData name="Geoffrey Brannan" userId="f6fa4c2d-47ad-4321-9146-19f46d22e125" providerId="ADAL" clId="{EF510356-07A2-4D93-BBD0-4C3846B9E210}" dt="2021-04-26T19:18:46.073" v="10373" actId="20577"/>
          <ac:spMkLst>
            <pc:docMk/>
            <pc:sldMk cId="3352923669" sldId="363"/>
            <ac:spMk id="24" creationId="{F260476B-CCA6-412B-A9C5-399C34AE6F05}"/>
          </ac:spMkLst>
        </pc:spChg>
        <pc:cxnChg chg="add del">
          <ac:chgData name="Geoffrey Brannan" userId="f6fa4c2d-47ad-4321-9146-19f46d22e125" providerId="ADAL" clId="{EF510356-07A2-4D93-BBD0-4C3846B9E210}" dt="2021-04-26T17:55:32.940" v="7085" actId="478"/>
          <ac:cxnSpMkLst>
            <pc:docMk/>
            <pc:sldMk cId="3352923669" sldId="363"/>
            <ac:cxnSpMk id="7" creationId="{8A04C52D-9918-41B2-9A39-03E537141B6B}"/>
          </ac:cxnSpMkLst>
        </pc:cxnChg>
      </pc:sldChg>
      <pc:sldChg chg="modSp add mod">
        <pc:chgData name="Geoffrey Brannan" userId="f6fa4c2d-47ad-4321-9146-19f46d22e125" providerId="ADAL" clId="{EF510356-07A2-4D93-BBD0-4C3846B9E210}" dt="2021-04-26T19:13:50.743" v="9841" actId="20577"/>
        <pc:sldMkLst>
          <pc:docMk/>
          <pc:sldMk cId="158380309" sldId="364"/>
        </pc:sldMkLst>
        <pc:spChg chg="mod">
          <ac:chgData name="Geoffrey Brannan" userId="f6fa4c2d-47ad-4321-9146-19f46d22e125" providerId="ADAL" clId="{EF510356-07A2-4D93-BBD0-4C3846B9E210}" dt="2021-04-26T19:13:50.743" v="9841" actId="20577"/>
          <ac:spMkLst>
            <pc:docMk/>
            <pc:sldMk cId="158380309" sldId="364"/>
            <ac:spMk id="24" creationId="{F260476B-CCA6-412B-A9C5-399C34AE6F05}"/>
          </ac:spMkLst>
        </pc:spChg>
      </pc:sldChg>
      <pc:sldChg chg="modSp add mod">
        <pc:chgData name="Geoffrey Brannan" userId="f6fa4c2d-47ad-4321-9146-19f46d22e125" providerId="ADAL" clId="{EF510356-07A2-4D93-BBD0-4C3846B9E210}" dt="2021-04-26T19:04:53.540" v="8891" actId="20577"/>
        <pc:sldMkLst>
          <pc:docMk/>
          <pc:sldMk cId="3729859726" sldId="365"/>
        </pc:sldMkLst>
        <pc:spChg chg="mod">
          <ac:chgData name="Geoffrey Brannan" userId="f6fa4c2d-47ad-4321-9146-19f46d22e125" providerId="ADAL" clId="{EF510356-07A2-4D93-BBD0-4C3846B9E210}" dt="2021-04-26T19:04:53.540" v="8891" actId="20577"/>
          <ac:spMkLst>
            <pc:docMk/>
            <pc:sldMk cId="3729859726" sldId="365"/>
            <ac:spMk id="24" creationId="{F260476B-CCA6-412B-A9C5-399C34AE6F05}"/>
          </ac:spMkLst>
        </pc:spChg>
      </pc:sldChg>
      <pc:sldChg chg="modSp add mod ord">
        <pc:chgData name="Geoffrey Brannan" userId="f6fa4c2d-47ad-4321-9146-19f46d22e125" providerId="ADAL" clId="{EF510356-07A2-4D93-BBD0-4C3846B9E210}" dt="2021-04-26T18:58:13.063" v="8113" actId="6549"/>
        <pc:sldMkLst>
          <pc:docMk/>
          <pc:sldMk cId="3598055505" sldId="366"/>
        </pc:sldMkLst>
        <pc:spChg chg="mod">
          <ac:chgData name="Geoffrey Brannan" userId="f6fa4c2d-47ad-4321-9146-19f46d22e125" providerId="ADAL" clId="{EF510356-07A2-4D93-BBD0-4C3846B9E210}" dt="2021-04-26T18:58:13.063" v="8113" actId="6549"/>
          <ac:spMkLst>
            <pc:docMk/>
            <pc:sldMk cId="3598055505" sldId="366"/>
            <ac:spMk id="24" creationId="{F260476B-CCA6-412B-A9C5-399C34AE6F05}"/>
          </ac:spMkLst>
        </pc:spChg>
      </pc:sldChg>
      <pc:sldChg chg="add del">
        <pc:chgData name="Geoffrey Brannan" userId="f6fa4c2d-47ad-4321-9146-19f46d22e125" providerId="ADAL" clId="{EF510356-07A2-4D93-BBD0-4C3846B9E210}" dt="2021-04-26T18:01:07.201" v="7365" actId="47"/>
        <pc:sldMkLst>
          <pc:docMk/>
          <pc:sldMk cId="1607833912" sldId="367"/>
        </pc:sldMkLst>
      </pc:sldChg>
      <pc:sldChg chg="add del">
        <pc:chgData name="Geoffrey Brannan" userId="f6fa4c2d-47ad-4321-9146-19f46d22e125" providerId="ADAL" clId="{EF510356-07A2-4D93-BBD0-4C3846B9E210}" dt="2021-04-26T19:11:33.628" v="9511" actId="47"/>
        <pc:sldMkLst>
          <pc:docMk/>
          <pc:sldMk cId="2399705800" sldId="367"/>
        </pc:sldMkLst>
      </pc:sldChg>
      <pc:sldChg chg="modSp add mod">
        <pc:chgData name="Geoffrey Brannan" userId="f6fa4c2d-47ad-4321-9146-19f46d22e125" providerId="ADAL" clId="{EF510356-07A2-4D93-BBD0-4C3846B9E210}" dt="2021-04-26T19:00:25.429" v="8408" actId="20577"/>
        <pc:sldMkLst>
          <pc:docMk/>
          <pc:sldMk cId="1405011638" sldId="368"/>
        </pc:sldMkLst>
        <pc:spChg chg="mod">
          <ac:chgData name="Geoffrey Brannan" userId="f6fa4c2d-47ad-4321-9146-19f46d22e125" providerId="ADAL" clId="{EF510356-07A2-4D93-BBD0-4C3846B9E210}" dt="2021-04-26T19:00:25.429" v="8408" actId="20577"/>
          <ac:spMkLst>
            <pc:docMk/>
            <pc:sldMk cId="1405011638" sldId="368"/>
            <ac:spMk id="24" creationId="{F260476B-CCA6-412B-A9C5-399C34AE6F05}"/>
          </ac:spMkLst>
        </pc:spChg>
      </pc:sldChg>
      <pc:sldChg chg="modSp add mod ord">
        <pc:chgData name="Geoffrey Brannan" userId="f6fa4c2d-47ad-4321-9146-19f46d22e125" providerId="ADAL" clId="{EF510356-07A2-4D93-BBD0-4C3846B9E210}" dt="2021-04-26T19:08:07.514" v="9144"/>
        <pc:sldMkLst>
          <pc:docMk/>
          <pc:sldMk cId="2470969358" sldId="369"/>
        </pc:sldMkLst>
        <pc:spChg chg="mod">
          <ac:chgData name="Geoffrey Brannan" userId="f6fa4c2d-47ad-4321-9146-19f46d22e125" providerId="ADAL" clId="{EF510356-07A2-4D93-BBD0-4C3846B9E210}" dt="2021-04-26T19:08:07.514" v="9144"/>
          <ac:spMkLst>
            <pc:docMk/>
            <pc:sldMk cId="2470969358" sldId="369"/>
            <ac:spMk id="24" creationId="{F260476B-CCA6-412B-A9C5-399C34AE6F05}"/>
          </ac:spMkLst>
        </pc:spChg>
      </pc:sldChg>
      <pc:sldChg chg="modSp add mod">
        <pc:chgData name="Geoffrey Brannan" userId="f6fa4c2d-47ad-4321-9146-19f46d22e125" providerId="ADAL" clId="{EF510356-07A2-4D93-BBD0-4C3846B9E210}" dt="2021-04-26T19:16:02.759" v="10083" actId="20577"/>
        <pc:sldMkLst>
          <pc:docMk/>
          <pc:sldMk cId="1877792923" sldId="370"/>
        </pc:sldMkLst>
        <pc:spChg chg="mod">
          <ac:chgData name="Geoffrey Brannan" userId="f6fa4c2d-47ad-4321-9146-19f46d22e125" providerId="ADAL" clId="{EF510356-07A2-4D93-BBD0-4C3846B9E210}" dt="2021-04-26T19:16:02.759" v="10083" actId="20577"/>
          <ac:spMkLst>
            <pc:docMk/>
            <pc:sldMk cId="1877792923" sldId="370"/>
            <ac:spMk id="24" creationId="{F260476B-CCA6-412B-A9C5-399C34AE6F05}"/>
          </ac:spMkLst>
        </pc:spChg>
      </pc:sldChg>
      <pc:sldChg chg="modSp add mod ord">
        <pc:chgData name="Geoffrey Brannan" userId="f6fa4c2d-47ad-4321-9146-19f46d22e125" providerId="ADAL" clId="{EF510356-07A2-4D93-BBD0-4C3846B9E210}" dt="2021-04-26T20:18:36.009" v="10805" actId="20577"/>
        <pc:sldMkLst>
          <pc:docMk/>
          <pc:sldMk cId="654332476" sldId="371"/>
        </pc:sldMkLst>
        <pc:spChg chg="mod">
          <ac:chgData name="Geoffrey Brannan" userId="f6fa4c2d-47ad-4321-9146-19f46d22e125" providerId="ADAL" clId="{EF510356-07A2-4D93-BBD0-4C3846B9E210}" dt="2021-04-26T20:18:36.009" v="10805" actId="20577"/>
          <ac:spMkLst>
            <pc:docMk/>
            <pc:sldMk cId="654332476" sldId="371"/>
            <ac:spMk id="5" creationId="{84613960-ED76-4C17-8703-56FAD9A857DA}"/>
          </ac:spMkLst>
        </pc:spChg>
      </pc:sldChg>
      <pc:sldChg chg="modSp add mod ord">
        <pc:chgData name="Geoffrey Brannan" userId="f6fa4c2d-47ad-4321-9146-19f46d22e125" providerId="ADAL" clId="{EF510356-07A2-4D93-BBD0-4C3846B9E210}" dt="2021-04-27T08:14:14.141" v="12506" actId="12"/>
        <pc:sldMkLst>
          <pc:docMk/>
          <pc:sldMk cId="3440045798" sldId="372"/>
        </pc:sldMkLst>
        <pc:spChg chg="mod">
          <ac:chgData name="Geoffrey Brannan" userId="f6fa4c2d-47ad-4321-9146-19f46d22e125" providerId="ADAL" clId="{EF510356-07A2-4D93-BBD0-4C3846B9E210}" dt="2021-04-26T20:18:50.109" v="10820" actId="20577"/>
          <ac:spMkLst>
            <pc:docMk/>
            <pc:sldMk cId="3440045798" sldId="372"/>
            <ac:spMk id="2" creationId="{89559F60-4CE1-4E2F-86EA-1B60679F1F4A}"/>
          </ac:spMkLst>
        </pc:spChg>
        <pc:spChg chg="mod">
          <ac:chgData name="Geoffrey Brannan" userId="f6fa4c2d-47ad-4321-9146-19f46d22e125" providerId="ADAL" clId="{EF510356-07A2-4D93-BBD0-4C3846B9E210}" dt="2021-04-26T20:17:05.945" v="10679" actId="1076"/>
          <ac:spMkLst>
            <pc:docMk/>
            <pc:sldMk cId="3440045798" sldId="372"/>
            <ac:spMk id="12" creationId="{BDE845D9-BC17-4FAC-8B53-F1A4E48FC233}"/>
          </ac:spMkLst>
        </pc:spChg>
        <pc:spChg chg="mod">
          <ac:chgData name="Geoffrey Brannan" userId="f6fa4c2d-47ad-4321-9146-19f46d22e125" providerId="ADAL" clId="{EF510356-07A2-4D93-BBD0-4C3846B9E210}" dt="2021-04-26T20:16:51.044" v="10677" actId="20577"/>
          <ac:spMkLst>
            <pc:docMk/>
            <pc:sldMk cId="3440045798" sldId="372"/>
            <ac:spMk id="16" creationId="{E6D5B236-0B06-41FE-92F4-5B6DF4FC949F}"/>
          </ac:spMkLst>
        </pc:spChg>
        <pc:spChg chg="mod">
          <ac:chgData name="Geoffrey Brannan" userId="f6fa4c2d-47ad-4321-9146-19f46d22e125" providerId="ADAL" clId="{EF510356-07A2-4D93-BBD0-4C3846B9E210}" dt="2021-04-26T20:16:42.414" v="10676" actId="20577"/>
          <ac:spMkLst>
            <pc:docMk/>
            <pc:sldMk cId="3440045798" sldId="372"/>
            <ac:spMk id="22" creationId="{8E1486F2-2677-4EAE-B1DB-8EA97935A45C}"/>
          </ac:spMkLst>
        </pc:spChg>
        <pc:spChg chg="mod">
          <ac:chgData name="Geoffrey Brannan" userId="f6fa4c2d-47ad-4321-9146-19f46d22e125" providerId="ADAL" clId="{EF510356-07A2-4D93-BBD0-4C3846B9E210}" dt="2021-04-27T08:14:14.141" v="12506" actId="12"/>
          <ac:spMkLst>
            <pc:docMk/>
            <pc:sldMk cId="3440045798" sldId="372"/>
            <ac:spMk id="24" creationId="{F260476B-CCA6-412B-A9C5-399C34AE6F05}"/>
          </ac:spMkLst>
        </pc:spChg>
      </pc:sldChg>
      <pc:sldChg chg="modSp add mod">
        <pc:chgData name="Geoffrey Brannan" userId="f6fa4c2d-47ad-4321-9146-19f46d22e125" providerId="ADAL" clId="{EF510356-07A2-4D93-BBD0-4C3846B9E210}" dt="2021-04-27T08:13:36.714" v="12485" actId="12"/>
        <pc:sldMkLst>
          <pc:docMk/>
          <pc:sldMk cId="4207078231" sldId="373"/>
        </pc:sldMkLst>
        <pc:spChg chg="mod">
          <ac:chgData name="Geoffrey Brannan" userId="f6fa4c2d-47ad-4321-9146-19f46d22e125" providerId="ADAL" clId="{EF510356-07A2-4D93-BBD0-4C3846B9E210}" dt="2021-04-26T20:19:02.209" v="10822" actId="20577"/>
          <ac:spMkLst>
            <pc:docMk/>
            <pc:sldMk cId="4207078231" sldId="373"/>
            <ac:spMk id="2" creationId="{89559F60-4CE1-4E2F-86EA-1B60679F1F4A}"/>
          </ac:spMkLst>
        </pc:spChg>
        <pc:spChg chg="mod">
          <ac:chgData name="Geoffrey Brannan" userId="f6fa4c2d-47ad-4321-9146-19f46d22e125" providerId="ADAL" clId="{EF510356-07A2-4D93-BBD0-4C3846B9E210}" dt="2021-04-27T08:13:36.714" v="12485" actId="12"/>
          <ac:spMkLst>
            <pc:docMk/>
            <pc:sldMk cId="4207078231" sldId="373"/>
            <ac:spMk id="24" creationId="{F260476B-CCA6-412B-A9C5-399C34AE6F05}"/>
          </ac:spMkLst>
        </pc:spChg>
      </pc:sldChg>
      <pc:sldChg chg="modSp add del mod ord">
        <pc:chgData name="Geoffrey Brannan" userId="f6fa4c2d-47ad-4321-9146-19f46d22e125" providerId="ADAL" clId="{EF510356-07A2-4D93-BBD0-4C3846B9E210}" dt="2021-04-27T07:51:19.694" v="10933" actId="47"/>
        <pc:sldMkLst>
          <pc:docMk/>
          <pc:sldMk cId="3532648322" sldId="374"/>
        </pc:sldMkLst>
        <pc:spChg chg="mod">
          <ac:chgData name="Geoffrey Brannan" userId="f6fa4c2d-47ad-4321-9146-19f46d22e125" providerId="ADAL" clId="{EF510356-07A2-4D93-BBD0-4C3846B9E210}" dt="2021-04-27T07:50:52.528" v="10927" actId="20577"/>
          <ac:spMkLst>
            <pc:docMk/>
            <pc:sldMk cId="3532648322" sldId="374"/>
            <ac:spMk id="24" creationId="{F260476B-CCA6-412B-A9C5-399C34AE6F05}"/>
          </ac:spMkLst>
        </pc:spChg>
      </pc:sldChg>
      <pc:sldChg chg="addSp modSp new mod">
        <pc:chgData name="Geoffrey Brannan" userId="f6fa4c2d-47ad-4321-9146-19f46d22e125" providerId="ADAL" clId="{EF510356-07A2-4D93-BBD0-4C3846B9E210}" dt="2021-04-27T07:57:31.765" v="11282" actId="5793"/>
        <pc:sldMkLst>
          <pc:docMk/>
          <pc:sldMk cId="1578852845" sldId="375"/>
        </pc:sldMkLst>
        <pc:spChg chg="mod">
          <ac:chgData name="Geoffrey Brannan" userId="f6fa4c2d-47ad-4321-9146-19f46d22e125" providerId="ADAL" clId="{EF510356-07A2-4D93-BBD0-4C3846B9E210}" dt="2021-04-27T07:51:12.720" v="10932" actId="27636"/>
          <ac:spMkLst>
            <pc:docMk/>
            <pc:sldMk cId="1578852845" sldId="375"/>
            <ac:spMk id="2" creationId="{EDB64DC4-2840-4A9F-9DA6-3DD02912A693}"/>
          </ac:spMkLst>
        </pc:spChg>
        <pc:spChg chg="mod">
          <ac:chgData name="Geoffrey Brannan" userId="f6fa4c2d-47ad-4321-9146-19f46d22e125" providerId="ADAL" clId="{EF510356-07A2-4D93-BBD0-4C3846B9E210}" dt="2021-04-27T07:57:31.765" v="11282" actId="5793"/>
          <ac:spMkLst>
            <pc:docMk/>
            <pc:sldMk cId="1578852845" sldId="375"/>
            <ac:spMk id="3" creationId="{14AA555C-0458-4D02-96DE-F9CC15638459}"/>
          </ac:spMkLst>
        </pc:spChg>
        <pc:spChg chg="add mod">
          <ac:chgData name="Geoffrey Brannan" userId="f6fa4c2d-47ad-4321-9146-19f46d22e125" providerId="ADAL" clId="{EF510356-07A2-4D93-BBD0-4C3846B9E210}" dt="2021-04-27T07:57:24.420" v="11277" actId="21"/>
          <ac:spMkLst>
            <pc:docMk/>
            <pc:sldMk cId="1578852845" sldId="375"/>
            <ac:spMk id="4" creationId="{5716CA06-007B-41A9-A2AB-45E1F6786D49}"/>
          </ac:spMkLst>
        </pc:spChg>
      </pc:sldChg>
      <pc:sldChg chg="modSp add mod">
        <pc:chgData name="Geoffrey Brannan" userId="f6fa4c2d-47ad-4321-9146-19f46d22e125" providerId="ADAL" clId="{EF510356-07A2-4D93-BBD0-4C3846B9E210}" dt="2021-04-27T08:00:21.561" v="11524" actId="20577"/>
        <pc:sldMkLst>
          <pc:docMk/>
          <pc:sldMk cId="2541395672" sldId="376"/>
        </pc:sldMkLst>
        <pc:spChg chg="mod">
          <ac:chgData name="Geoffrey Brannan" userId="f6fa4c2d-47ad-4321-9146-19f46d22e125" providerId="ADAL" clId="{EF510356-07A2-4D93-BBD0-4C3846B9E210}" dt="2021-04-27T08:00:21.561" v="11524" actId="20577"/>
          <ac:spMkLst>
            <pc:docMk/>
            <pc:sldMk cId="2541395672" sldId="376"/>
            <ac:spMk id="24" creationId="{F260476B-CCA6-412B-A9C5-399C34AE6F05}"/>
          </ac:spMkLst>
        </pc:spChg>
      </pc:sldChg>
      <pc:sldChg chg="modSp add mod">
        <pc:chgData name="Geoffrey Brannan" userId="f6fa4c2d-47ad-4321-9146-19f46d22e125" providerId="ADAL" clId="{EF510356-07A2-4D93-BBD0-4C3846B9E210}" dt="2021-04-27T09:52:49.815" v="14582" actId="20577"/>
        <pc:sldMkLst>
          <pc:docMk/>
          <pc:sldMk cId="3031486998" sldId="377"/>
        </pc:sldMkLst>
        <pc:spChg chg="mod">
          <ac:chgData name="Geoffrey Brannan" userId="f6fa4c2d-47ad-4321-9146-19f46d22e125" providerId="ADAL" clId="{EF510356-07A2-4D93-BBD0-4C3846B9E210}" dt="2021-04-27T09:52:49.815" v="14582" actId="20577"/>
          <ac:spMkLst>
            <pc:docMk/>
            <pc:sldMk cId="3031486998" sldId="377"/>
            <ac:spMk id="24" creationId="{F260476B-CCA6-412B-A9C5-399C34AE6F05}"/>
          </ac:spMkLst>
        </pc:spChg>
      </pc:sldChg>
      <pc:sldChg chg="modSp add mod">
        <pc:chgData name="Geoffrey Brannan" userId="f6fa4c2d-47ad-4321-9146-19f46d22e125" providerId="ADAL" clId="{EF510356-07A2-4D93-BBD0-4C3846B9E210}" dt="2021-04-27T09:52:12.288" v="14507" actId="20577"/>
        <pc:sldMkLst>
          <pc:docMk/>
          <pc:sldMk cId="3340478997" sldId="378"/>
        </pc:sldMkLst>
        <pc:spChg chg="mod">
          <ac:chgData name="Geoffrey Brannan" userId="f6fa4c2d-47ad-4321-9146-19f46d22e125" providerId="ADAL" clId="{EF510356-07A2-4D93-BBD0-4C3846B9E210}" dt="2021-04-27T09:52:12.288" v="14507" actId="20577"/>
          <ac:spMkLst>
            <pc:docMk/>
            <pc:sldMk cId="3340478997" sldId="378"/>
            <ac:spMk id="24" creationId="{F260476B-CCA6-412B-A9C5-399C34AE6F05}"/>
          </ac:spMkLst>
        </pc:spChg>
      </pc:sldChg>
      <pc:sldChg chg="modSp add mod">
        <pc:chgData name="Geoffrey Brannan" userId="f6fa4c2d-47ad-4321-9146-19f46d22e125" providerId="ADAL" clId="{EF510356-07A2-4D93-BBD0-4C3846B9E210}" dt="2021-04-27T08:10:59.551" v="12403"/>
        <pc:sldMkLst>
          <pc:docMk/>
          <pc:sldMk cId="1009832070" sldId="379"/>
        </pc:sldMkLst>
        <pc:spChg chg="mod">
          <ac:chgData name="Geoffrey Brannan" userId="f6fa4c2d-47ad-4321-9146-19f46d22e125" providerId="ADAL" clId="{EF510356-07A2-4D93-BBD0-4C3846B9E210}" dt="2021-04-27T08:10:59.551" v="12403"/>
          <ac:spMkLst>
            <pc:docMk/>
            <pc:sldMk cId="1009832070" sldId="379"/>
            <ac:spMk id="24" creationId="{F260476B-CCA6-412B-A9C5-399C34AE6F05}"/>
          </ac:spMkLst>
        </pc:spChg>
      </pc:sldChg>
      <pc:sldChg chg="modSp add mod ord">
        <pc:chgData name="Geoffrey Brannan" userId="f6fa4c2d-47ad-4321-9146-19f46d22e125" providerId="ADAL" clId="{EF510356-07A2-4D93-BBD0-4C3846B9E210}" dt="2021-04-27T08:14:51.003" v="12520" actId="20577"/>
        <pc:sldMkLst>
          <pc:docMk/>
          <pc:sldMk cId="3417190260" sldId="380"/>
        </pc:sldMkLst>
        <pc:spChg chg="mod">
          <ac:chgData name="Geoffrey Brannan" userId="f6fa4c2d-47ad-4321-9146-19f46d22e125" providerId="ADAL" clId="{EF510356-07A2-4D93-BBD0-4C3846B9E210}" dt="2021-04-27T08:14:51.003" v="12520" actId="20577"/>
          <ac:spMkLst>
            <pc:docMk/>
            <pc:sldMk cId="3417190260" sldId="380"/>
            <ac:spMk id="5" creationId="{84613960-ED76-4C17-8703-56FAD9A857DA}"/>
          </ac:spMkLst>
        </pc:spChg>
      </pc:sldChg>
      <pc:sldChg chg="modSp add mod ord">
        <pc:chgData name="Geoffrey Brannan" userId="f6fa4c2d-47ad-4321-9146-19f46d22e125" providerId="ADAL" clId="{EF510356-07A2-4D93-BBD0-4C3846B9E210}" dt="2021-04-27T08:25:16.814" v="13244" actId="20577"/>
        <pc:sldMkLst>
          <pc:docMk/>
          <pc:sldMk cId="362882214" sldId="381"/>
        </pc:sldMkLst>
        <pc:spChg chg="mod">
          <ac:chgData name="Geoffrey Brannan" userId="f6fa4c2d-47ad-4321-9146-19f46d22e125" providerId="ADAL" clId="{EF510356-07A2-4D93-BBD0-4C3846B9E210}" dt="2021-04-27T08:15:24.212" v="12542" actId="20577"/>
          <ac:spMkLst>
            <pc:docMk/>
            <pc:sldMk cId="362882214" sldId="381"/>
            <ac:spMk id="2" creationId="{EDB64DC4-2840-4A9F-9DA6-3DD02912A693}"/>
          </ac:spMkLst>
        </pc:spChg>
        <pc:spChg chg="mod">
          <ac:chgData name="Geoffrey Brannan" userId="f6fa4c2d-47ad-4321-9146-19f46d22e125" providerId="ADAL" clId="{EF510356-07A2-4D93-BBD0-4C3846B9E210}" dt="2021-04-27T08:25:16.814" v="13244" actId="20577"/>
          <ac:spMkLst>
            <pc:docMk/>
            <pc:sldMk cId="362882214" sldId="381"/>
            <ac:spMk id="3" creationId="{14AA555C-0458-4D02-96DE-F9CC15638459}"/>
          </ac:spMkLst>
        </pc:spChg>
        <pc:spChg chg="mod">
          <ac:chgData name="Geoffrey Brannan" userId="f6fa4c2d-47ad-4321-9146-19f46d22e125" providerId="ADAL" clId="{EF510356-07A2-4D93-BBD0-4C3846B9E210}" dt="2021-04-27T08:23:05.664" v="13156" actId="27636"/>
          <ac:spMkLst>
            <pc:docMk/>
            <pc:sldMk cId="362882214" sldId="381"/>
            <ac:spMk id="4" creationId="{5716CA06-007B-41A9-A2AB-45E1F6786D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is scared of maths? Who is confident in their maths?</a:t>
            </a:r>
          </a:p>
          <a:p>
            <a:r>
              <a:rPr lang="en-GB" dirty="0"/>
              <a:t>Maths can be daunting or scary for many. When it not known it can seem complex, but once you understand and visualise it, it becomes obvious.</a:t>
            </a:r>
          </a:p>
          <a:p>
            <a:r>
              <a:rPr lang="en-GB" dirty="0"/>
              <a:t>A lot of maths will be pre-packaged into functions for you and you can always refresh of find new knowledge online (though there are a lot of poor and incorrect explanation to be found as well).</a:t>
            </a:r>
          </a:p>
          <a:p>
            <a:r>
              <a:rPr lang="en-GB" dirty="0"/>
              <a:t>Understanding the basics will help you to make use of the provided functions, help you in your searches for more information and let you spot and debug problems with maths.</a:t>
            </a:r>
          </a:p>
          <a:p>
            <a:r>
              <a:rPr lang="en-GB" dirty="0"/>
              <a:t>DON’T BE SCARED!!!</a:t>
            </a:r>
          </a:p>
          <a:p>
            <a:r>
              <a:rPr lang="en-GB" dirty="0"/>
              <a:t>You don’t have to learn all of this straight away, but over time you will find it a useful starting point.</a:t>
            </a:r>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1066704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5618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21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360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504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2884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7687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6618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3506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931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534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39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642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2348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6295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6595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3690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596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1555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8101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638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958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2314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7933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700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2154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573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541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8797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6103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062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58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6763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5666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763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09858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6206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0890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0901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2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4219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396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7658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2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4/27/2021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3600" dirty="0"/>
              <a:t>Introduction to </a:t>
            </a:r>
            <a:r>
              <a:rPr lang="en-US" sz="3600" dirty="0" err="1"/>
              <a:t>Maths</a:t>
            </a:r>
            <a:r>
              <a:rPr lang="en-US" sz="3600" dirty="0"/>
              <a:t> for Games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4109911"/>
            <a:ext cx="3485072" cy="474314"/>
          </a:xfrm>
        </p:spPr>
        <p:txBody>
          <a:bodyPr>
            <a:normAutofit/>
          </a:bodyPr>
          <a:lstStyle/>
          <a:p>
            <a:pPr algn="l"/>
            <a:r>
              <a:rPr lang="en-US" sz="1600" b="1" dirty="0"/>
              <a:t>Presentation by Ritchie Brannan</a:t>
            </a:r>
          </a:p>
        </p:txBody>
      </p:sp>
      <p:sp>
        <p:nvSpPr>
          <p:cNvPr id="6" name="Subtitle 2">
            <a:extLst>
              <a:ext uri="{FF2B5EF4-FFF2-40B4-BE49-F238E27FC236}">
                <a16:creationId xmlns:a16="http://schemas.microsoft.com/office/drawing/2014/main" id="{30AAF55E-4B03-4782-9B5B-AA2EFCBA0E2E}"/>
              </a:ext>
            </a:extLst>
          </p:cNvPr>
          <p:cNvSpPr txBox="1">
            <a:spLocks/>
          </p:cNvSpPr>
          <p:nvPr/>
        </p:nvSpPr>
        <p:spPr>
          <a:xfrm>
            <a:off x="7404980" y="1673524"/>
            <a:ext cx="3485072" cy="474314"/>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1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dirty="0"/>
              <a:t>Norwich University of the ARTS</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Vector multiplication</a:t>
            </a:r>
          </a:p>
          <a:p>
            <a:pPr marL="36900" lvl="0" indent="0">
              <a:buNone/>
            </a:pPr>
            <a:endParaRPr lang="en-US" sz="2400" dirty="0"/>
          </a:p>
          <a:p>
            <a:pPr marL="36900" lvl="0" indent="0">
              <a:buNone/>
            </a:pPr>
            <a:r>
              <a:rPr lang="en-US" sz="2400" dirty="0"/>
              <a:t>Multiplication of the components of a vector by a value known as a scale factor simply scales the length of the vector.</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4" y="3761509"/>
            <a:ext cx="836469" cy="110663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371726" y="4018918"/>
            <a:ext cx="306532" cy="369332"/>
          </a:xfrm>
          <a:prstGeom prst="rect">
            <a:avLst/>
          </a:prstGeom>
          <a:noFill/>
        </p:spPr>
        <p:txBody>
          <a:bodyPr wrap="square" rtlCol="0">
            <a:spAutoFit/>
          </a:bodyPr>
          <a:lstStyle/>
          <a:p>
            <a:r>
              <a:rPr lang="en-GB" dirty="0"/>
              <a:t>V</a:t>
            </a:r>
          </a:p>
        </p:txBody>
      </p:sp>
    </p:spTree>
    <p:extLst>
      <p:ext uri="{BB962C8B-B14F-4D97-AF65-F5344CB8AC3E}">
        <p14:creationId xmlns:p14="http://schemas.microsoft.com/office/powerpoint/2010/main" val="326793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Vector multiplication</a:t>
            </a:r>
          </a:p>
          <a:p>
            <a:pPr marL="36900" lvl="0" indent="0">
              <a:buNone/>
            </a:pPr>
            <a:endParaRPr lang="en-US" sz="2400" dirty="0"/>
          </a:p>
          <a:p>
            <a:pPr marL="36900" lvl="0" indent="0">
              <a:buNone/>
            </a:pPr>
            <a:r>
              <a:rPr lang="en-US" sz="2400" dirty="0"/>
              <a:t>Here we see the vector V and another instance of vector V positioned at the end of it.</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4" y="3761509"/>
            <a:ext cx="836469" cy="110663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FEA7CEA-248F-4F5B-900D-BAFC16B8D5A2}"/>
              </a:ext>
            </a:extLst>
          </p:cNvPr>
          <p:cNvCxnSpPr>
            <a:cxnSpLocks/>
          </p:cNvCxnSpPr>
          <p:nvPr/>
        </p:nvCxnSpPr>
        <p:spPr>
          <a:xfrm flipV="1">
            <a:off x="3002972" y="2654875"/>
            <a:ext cx="836469" cy="110663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371726" y="4018918"/>
            <a:ext cx="306532" cy="369332"/>
          </a:xfrm>
          <a:prstGeom prst="rect">
            <a:avLst/>
          </a:prstGeom>
          <a:noFill/>
        </p:spPr>
        <p:txBody>
          <a:bodyPr wrap="square" rtlCol="0">
            <a:spAutoFit/>
          </a:bodyPr>
          <a:lstStyle/>
          <a:p>
            <a:r>
              <a:rPr lang="en-GB" dirty="0"/>
              <a:t>V</a:t>
            </a:r>
          </a:p>
        </p:txBody>
      </p:sp>
      <p:sp>
        <p:nvSpPr>
          <p:cNvPr id="19" name="TextBox 18">
            <a:extLst>
              <a:ext uri="{FF2B5EF4-FFF2-40B4-BE49-F238E27FC236}">
                <a16:creationId xmlns:a16="http://schemas.microsoft.com/office/drawing/2014/main" id="{A2FE073E-E1AE-4B0D-8A8D-3D78FBDB05DC}"/>
              </a:ext>
            </a:extLst>
          </p:cNvPr>
          <p:cNvSpPr txBox="1"/>
          <p:nvPr/>
        </p:nvSpPr>
        <p:spPr>
          <a:xfrm>
            <a:off x="3147147" y="2930964"/>
            <a:ext cx="306532" cy="369332"/>
          </a:xfrm>
          <a:prstGeom prst="rect">
            <a:avLst/>
          </a:prstGeom>
          <a:noFill/>
        </p:spPr>
        <p:txBody>
          <a:bodyPr wrap="square" rtlCol="0">
            <a:spAutoFit/>
          </a:bodyPr>
          <a:lstStyle/>
          <a:p>
            <a:r>
              <a:rPr lang="en-GB" dirty="0"/>
              <a:t>V</a:t>
            </a:r>
          </a:p>
        </p:txBody>
      </p:sp>
    </p:spTree>
    <p:extLst>
      <p:ext uri="{BB962C8B-B14F-4D97-AF65-F5344CB8AC3E}">
        <p14:creationId xmlns:p14="http://schemas.microsoft.com/office/powerpoint/2010/main" val="428387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Vector multiplication</a:t>
            </a:r>
          </a:p>
          <a:p>
            <a:pPr marL="36900" lvl="0" indent="0">
              <a:buNone/>
            </a:pPr>
            <a:endParaRPr lang="en-US" sz="2400" dirty="0"/>
          </a:p>
          <a:p>
            <a:pPr marL="36900" lvl="0" indent="0">
              <a:buNone/>
            </a:pPr>
            <a:r>
              <a:rPr lang="en-US" sz="2400" dirty="0"/>
              <a:t>Here is the result of multiplying the vector V by 2.</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55190"/>
            <a:ext cx="1672937" cy="221326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701648" y="3392334"/>
            <a:ext cx="472777" cy="369332"/>
          </a:xfrm>
          <a:prstGeom prst="rect">
            <a:avLst/>
          </a:prstGeom>
          <a:noFill/>
        </p:spPr>
        <p:txBody>
          <a:bodyPr wrap="square" rtlCol="0">
            <a:spAutoFit/>
          </a:bodyPr>
          <a:lstStyle/>
          <a:p>
            <a:r>
              <a:rPr lang="en-GB" dirty="0"/>
              <a:t>2V</a:t>
            </a:r>
          </a:p>
        </p:txBody>
      </p:sp>
    </p:spTree>
    <p:extLst>
      <p:ext uri="{BB962C8B-B14F-4D97-AF65-F5344CB8AC3E}">
        <p14:creationId xmlns:p14="http://schemas.microsoft.com/office/powerpoint/2010/main" val="344930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Vector multiplication</a:t>
            </a:r>
          </a:p>
          <a:p>
            <a:pPr marL="36900" lvl="0" indent="0">
              <a:buNone/>
            </a:pPr>
            <a:endParaRPr lang="en-US" sz="2400" dirty="0"/>
          </a:p>
          <a:p>
            <a:pPr marL="36900" lvl="0" indent="0">
              <a:buNone/>
            </a:pPr>
            <a:r>
              <a:rPr lang="en-US" sz="2400" dirty="0"/>
              <a:t>We can scale vectors by any amount including negative scaling factors like this which is the result of scaling the vector by -2.</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sp>
        <p:nvSpPr>
          <p:cNvPr id="18" name="TextBox 17">
            <a:extLst>
              <a:ext uri="{FF2B5EF4-FFF2-40B4-BE49-F238E27FC236}">
                <a16:creationId xmlns:a16="http://schemas.microsoft.com/office/drawing/2014/main" id="{7982F4DE-1AEC-4C37-9A3E-DEA0280D02AE}"/>
              </a:ext>
            </a:extLst>
          </p:cNvPr>
          <p:cNvSpPr txBox="1"/>
          <p:nvPr/>
        </p:nvSpPr>
        <p:spPr>
          <a:xfrm>
            <a:off x="2660074" y="3392334"/>
            <a:ext cx="514352" cy="369332"/>
          </a:xfrm>
          <a:prstGeom prst="rect">
            <a:avLst/>
          </a:prstGeom>
          <a:noFill/>
        </p:spPr>
        <p:txBody>
          <a:bodyPr wrap="square" rtlCol="0">
            <a:spAutoFit/>
          </a:bodyPr>
          <a:lstStyle/>
          <a:p>
            <a:r>
              <a:rPr lang="en-GB" dirty="0"/>
              <a:t>-2V</a:t>
            </a:r>
          </a:p>
        </p:txBody>
      </p:sp>
      <p:cxnSp>
        <p:nvCxnSpPr>
          <p:cNvPr id="7" name="Straight Arrow Connector 6">
            <a:extLst>
              <a:ext uri="{FF2B5EF4-FFF2-40B4-BE49-F238E27FC236}">
                <a16:creationId xmlns:a16="http://schemas.microsoft.com/office/drawing/2014/main" id="{5FDED3AF-C79E-49B3-9A27-621ED5238D8E}"/>
              </a:ext>
            </a:extLst>
          </p:cNvPr>
          <p:cNvCxnSpPr/>
          <p:nvPr/>
        </p:nvCxnSpPr>
        <p:spPr>
          <a:xfrm flipH="1">
            <a:off x="2162194" y="2649682"/>
            <a:ext cx="1667740" cy="22184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43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Vector length</a:t>
            </a:r>
          </a:p>
          <a:p>
            <a:pPr marL="36900" lvl="0" indent="0">
              <a:buNone/>
            </a:pPr>
            <a:endParaRPr lang="en-US" sz="2400" dirty="0"/>
          </a:p>
          <a:p>
            <a:pPr marL="36900" lvl="0" indent="0">
              <a:buNone/>
            </a:pPr>
            <a:r>
              <a:rPr lang="en-US" sz="2400" dirty="0"/>
              <a:t>We can find the length of any vector by using Pythagoras.</a:t>
            </a:r>
          </a:p>
          <a:p>
            <a:pPr marL="36900" lvl="0" indent="0">
              <a:buNone/>
            </a:pPr>
            <a:r>
              <a:rPr lang="en-US" sz="2400" dirty="0"/>
              <a:t>This works for vectors with any number of dimensions.</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55190"/>
            <a:ext cx="1672937" cy="221326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808166" y="3403023"/>
            <a:ext cx="316903" cy="369332"/>
          </a:xfrm>
          <a:prstGeom prst="rect">
            <a:avLst/>
          </a:prstGeom>
          <a:noFill/>
        </p:spPr>
        <p:txBody>
          <a:bodyPr wrap="square" rtlCol="0">
            <a:spAutoFit/>
          </a:bodyPr>
          <a:lstStyle/>
          <a:p>
            <a:r>
              <a:rPr lang="en-GB" dirty="0"/>
              <a:t>V</a:t>
            </a:r>
          </a:p>
        </p:txBody>
      </p:sp>
    </p:spTree>
    <p:extLst>
      <p:ext uri="{BB962C8B-B14F-4D97-AF65-F5344CB8AC3E}">
        <p14:creationId xmlns:p14="http://schemas.microsoft.com/office/powerpoint/2010/main" val="1585282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85000" lnSpcReduction="20000"/>
          </a:bodyPr>
          <a:lstStyle/>
          <a:p>
            <a:pPr marL="36900" lvl="0" indent="0">
              <a:buNone/>
            </a:pPr>
            <a:r>
              <a:rPr lang="en-US" sz="2400" dirty="0"/>
              <a:t>Vector length</a:t>
            </a:r>
          </a:p>
          <a:p>
            <a:pPr marL="36900" lvl="0" indent="0">
              <a:buNone/>
            </a:pPr>
            <a:endParaRPr lang="en-US" sz="2400" dirty="0"/>
          </a:p>
          <a:p>
            <a:pPr marL="36900" lvl="0" indent="0">
              <a:buNone/>
            </a:pPr>
            <a:r>
              <a:rPr lang="en-US" sz="2400" dirty="0"/>
              <a:t>For a 2D vector:</a:t>
            </a:r>
          </a:p>
          <a:p>
            <a:pPr marL="36900" lvl="0" indent="0" algn="ctr">
              <a:buNone/>
            </a:pPr>
            <a:r>
              <a:rPr lang="en-US" sz="2000" dirty="0"/>
              <a:t>Length = Sqrt(</a:t>
            </a:r>
            <a:r>
              <a:rPr lang="en-US" sz="2000" dirty="0" err="1"/>
              <a:t>V.x</a:t>
            </a:r>
            <a:r>
              <a:rPr lang="en-US" sz="2000" dirty="0"/>
              <a:t>*</a:t>
            </a:r>
            <a:r>
              <a:rPr lang="en-US" sz="2000" dirty="0" err="1"/>
              <a:t>V.x+V.y</a:t>
            </a:r>
            <a:r>
              <a:rPr lang="en-US" sz="2000" dirty="0"/>
              <a:t>*</a:t>
            </a:r>
            <a:r>
              <a:rPr lang="en-US" sz="2000" dirty="0" err="1"/>
              <a:t>V.y</a:t>
            </a:r>
            <a:r>
              <a:rPr lang="en-US" sz="2000" dirty="0"/>
              <a:t>)</a:t>
            </a:r>
          </a:p>
          <a:p>
            <a:pPr marL="36900" lvl="0" indent="0">
              <a:buNone/>
            </a:pPr>
            <a:endParaRPr lang="en-US" sz="2400" dirty="0"/>
          </a:p>
          <a:p>
            <a:pPr marL="36900" lvl="0" indent="0">
              <a:buNone/>
            </a:pPr>
            <a:r>
              <a:rPr lang="en-US" sz="2400" dirty="0"/>
              <a:t>For a 3D vector:</a:t>
            </a:r>
          </a:p>
          <a:p>
            <a:pPr marL="36900" lvl="0" indent="0" algn="ctr">
              <a:buNone/>
            </a:pPr>
            <a:r>
              <a:rPr lang="en-US" sz="2000" dirty="0"/>
              <a:t>Length = Sqrt(</a:t>
            </a:r>
            <a:r>
              <a:rPr lang="en-US" sz="2000" dirty="0" err="1"/>
              <a:t>V.x</a:t>
            </a:r>
            <a:r>
              <a:rPr lang="en-US" sz="2000" dirty="0"/>
              <a:t>*</a:t>
            </a:r>
            <a:r>
              <a:rPr lang="en-US" sz="2000" dirty="0" err="1"/>
              <a:t>V.x+V.y</a:t>
            </a:r>
            <a:r>
              <a:rPr lang="en-US" sz="2000" dirty="0"/>
              <a:t>*</a:t>
            </a:r>
            <a:r>
              <a:rPr lang="en-US" sz="2000" dirty="0" err="1"/>
              <a:t>V.y</a:t>
            </a:r>
            <a:r>
              <a:rPr lang="en-US" sz="2000" dirty="0"/>
              <a:t> +</a:t>
            </a:r>
            <a:r>
              <a:rPr lang="en-US" sz="2000" dirty="0" err="1"/>
              <a:t>V.z</a:t>
            </a:r>
            <a:r>
              <a:rPr lang="en-US" sz="2000" dirty="0"/>
              <a:t>*</a:t>
            </a:r>
            <a:r>
              <a:rPr lang="en-US" sz="2000" dirty="0" err="1"/>
              <a:t>V.z</a:t>
            </a:r>
            <a:r>
              <a:rPr lang="en-US" sz="2000" dirty="0"/>
              <a:t>)</a:t>
            </a:r>
          </a:p>
          <a:p>
            <a:pPr marL="36900" lvl="0" indent="0">
              <a:buNone/>
            </a:pPr>
            <a:endParaRPr lang="en-US" sz="2400" dirty="0"/>
          </a:p>
          <a:p>
            <a:pPr marL="36900" lvl="0" indent="0">
              <a:buNone/>
            </a:pPr>
            <a:r>
              <a:rPr lang="en-US" sz="2400" dirty="0"/>
              <a:t>For an N-Dimensional vector:</a:t>
            </a:r>
          </a:p>
          <a:p>
            <a:pPr marL="36900" lvl="0" indent="0" algn="ctr">
              <a:buNone/>
            </a:pPr>
            <a:r>
              <a:rPr lang="en-US" sz="2000" dirty="0"/>
              <a:t>Length = Sqrt(</a:t>
            </a:r>
            <a:r>
              <a:rPr lang="en-US" sz="2000" dirty="0" err="1"/>
              <a:t>V.x</a:t>
            </a:r>
            <a:r>
              <a:rPr lang="en-US" sz="2000" dirty="0"/>
              <a:t>*</a:t>
            </a:r>
            <a:r>
              <a:rPr lang="en-US" sz="2000" dirty="0" err="1"/>
              <a:t>V.x+V.y</a:t>
            </a:r>
            <a:r>
              <a:rPr lang="en-US" sz="2000" dirty="0"/>
              <a:t>*</a:t>
            </a:r>
            <a:r>
              <a:rPr lang="en-US" sz="2000" dirty="0" err="1"/>
              <a:t>V.y</a:t>
            </a:r>
            <a:r>
              <a:rPr lang="en-US" sz="2000" dirty="0"/>
              <a:t> +…+</a:t>
            </a:r>
            <a:r>
              <a:rPr lang="en-US" sz="2000" dirty="0" err="1"/>
              <a:t>V.n</a:t>
            </a:r>
            <a:r>
              <a:rPr lang="en-US" sz="2000" dirty="0"/>
              <a:t>*</a:t>
            </a:r>
            <a:r>
              <a:rPr lang="en-US" sz="2000" dirty="0" err="1"/>
              <a:t>V.n</a:t>
            </a:r>
            <a:r>
              <a:rPr lang="en-US" sz="2000" dirty="0"/>
              <a:t>)</a:t>
            </a:r>
          </a:p>
          <a:p>
            <a:pPr marL="36900" lvl="0" indent="0">
              <a:buNone/>
            </a:pPr>
            <a:endParaRPr lang="en-US" sz="2000" dirty="0"/>
          </a:p>
          <a:p>
            <a:pPr marL="36900" lvl="0" indent="0">
              <a:buNone/>
            </a:pPr>
            <a:endParaRPr lang="en-US" sz="24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55190"/>
            <a:ext cx="1672937" cy="221326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808166" y="3403023"/>
            <a:ext cx="316903" cy="369332"/>
          </a:xfrm>
          <a:prstGeom prst="rect">
            <a:avLst/>
          </a:prstGeom>
          <a:noFill/>
        </p:spPr>
        <p:txBody>
          <a:bodyPr wrap="square" rtlCol="0">
            <a:spAutoFit/>
          </a:bodyPr>
          <a:lstStyle/>
          <a:p>
            <a:r>
              <a:rPr lang="en-GB" dirty="0"/>
              <a:t>V</a:t>
            </a:r>
          </a:p>
        </p:txBody>
      </p:sp>
    </p:spTree>
    <p:extLst>
      <p:ext uri="{BB962C8B-B14F-4D97-AF65-F5344CB8AC3E}">
        <p14:creationId xmlns:p14="http://schemas.microsoft.com/office/powerpoint/2010/main" val="175545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marL="36900" lvl="0" indent="0">
              <a:buNone/>
            </a:pPr>
            <a:r>
              <a:rPr lang="en-US" sz="2400" dirty="0"/>
              <a:t>Dot-Product</a:t>
            </a:r>
          </a:p>
          <a:p>
            <a:pPr marL="36900" lvl="0" indent="0">
              <a:buNone/>
            </a:pPr>
            <a:endParaRPr lang="en-US" sz="2000" dirty="0"/>
          </a:p>
          <a:p>
            <a:pPr marL="36900" lvl="0" indent="0">
              <a:buNone/>
            </a:pPr>
            <a:r>
              <a:rPr lang="en-US" sz="2000" dirty="0"/>
              <a:t>Calculating the dot product of 2 vectors is very similar to calculating the length of a vector and just like vector length, the dot product works in any number of dimensions.</a:t>
            </a:r>
          </a:p>
          <a:p>
            <a:pPr marL="36900" lvl="0" indent="0">
              <a:buNone/>
            </a:pPr>
            <a:endParaRPr lang="en-US" sz="2000" dirty="0"/>
          </a:p>
          <a:p>
            <a:pPr marL="36900" lvl="0" indent="0">
              <a:buNone/>
            </a:pPr>
            <a:r>
              <a:rPr lang="en-US" sz="2000" dirty="0"/>
              <a:t>The Dot Product is calculated as:</a:t>
            </a:r>
          </a:p>
          <a:p>
            <a:pPr marL="36900" lvl="0" indent="0" algn="ctr">
              <a:buNone/>
            </a:pPr>
            <a:r>
              <a:rPr lang="en-US" sz="1800" dirty="0"/>
              <a:t>Dot(A, B) = {</a:t>
            </a:r>
            <a:r>
              <a:rPr lang="en-US" sz="1800" dirty="0" err="1"/>
              <a:t>A.x</a:t>
            </a:r>
            <a:r>
              <a:rPr lang="en-US" sz="1800" dirty="0"/>
              <a:t>*</a:t>
            </a:r>
            <a:r>
              <a:rPr lang="en-US" sz="1800" dirty="0" err="1"/>
              <a:t>B.x+A.y</a:t>
            </a:r>
            <a:r>
              <a:rPr lang="en-US" sz="1800" dirty="0"/>
              <a:t>*</a:t>
            </a:r>
            <a:r>
              <a:rPr lang="en-US" sz="1800" dirty="0" err="1"/>
              <a:t>B.y</a:t>
            </a:r>
            <a:r>
              <a:rPr lang="en-US" sz="1800" dirty="0"/>
              <a:t>+…+</a:t>
            </a:r>
            <a:r>
              <a:rPr lang="en-US" sz="1800" dirty="0" err="1"/>
              <a:t>A.n</a:t>
            </a:r>
            <a:r>
              <a:rPr lang="en-US" sz="1800" dirty="0"/>
              <a:t>*</a:t>
            </a:r>
            <a:r>
              <a:rPr lang="en-US" sz="1800" dirty="0" err="1"/>
              <a:t>B.n</a:t>
            </a:r>
            <a:r>
              <a:rPr lang="en-US" sz="1800" dirty="0"/>
              <a:t>}</a:t>
            </a:r>
          </a:p>
          <a:p>
            <a:pPr marL="36900" lvl="0" indent="0">
              <a:buNone/>
            </a:pPr>
            <a:endParaRPr lang="en-US" sz="24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16599"/>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405572" y="3373766"/>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2722475" y="4370106"/>
            <a:ext cx="316903" cy="369332"/>
          </a:xfrm>
          <a:prstGeom prst="rect">
            <a:avLst/>
          </a:prstGeom>
          <a:noFill/>
        </p:spPr>
        <p:txBody>
          <a:bodyPr wrap="square" rtlCol="0">
            <a:spAutoFit/>
          </a:bodyPr>
          <a:lstStyle/>
          <a:p>
            <a:r>
              <a:rPr lang="en-GB" dirty="0"/>
              <a:t>B</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297431" y="4093107"/>
            <a:ext cx="729944" cy="369332"/>
          </a:xfrm>
          <a:prstGeom prst="rect">
            <a:avLst/>
          </a:prstGeom>
          <a:noFill/>
        </p:spPr>
        <p:txBody>
          <a:bodyPr wrap="square" rtlCol="0">
            <a:spAutoFit/>
          </a:bodyPr>
          <a:lstStyle/>
          <a:p>
            <a:r>
              <a:rPr lang="en-GB" dirty="0"/>
              <a:t>Theta</a:t>
            </a:r>
          </a:p>
        </p:txBody>
      </p:sp>
    </p:spTree>
    <p:extLst>
      <p:ext uri="{BB962C8B-B14F-4D97-AF65-F5344CB8AC3E}">
        <p14:creationId xmlns:p14="http://schemas.microsoft.com/office/powerpoint/2010/main" val="121108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Dot-Product</a:t>
            </a:r>
          </a:p>
          <a:p>
            <a:pPr marL="36900" lvl="0" indent="0">
              <a:buNone/>
            </a:pPr>
            <a:endParaRPr lang="en-US" sz="2400" dirty="0"/>
          </a:p>
          <a:p>
            <a:pPr marL="36900" lvl="0" indent="0">
              <a:buNone/>
            </a:pPr>
            <a:r>
              <a:rPr lang="en-US" sz="2400" dirty="0"/>
              <a:t>The dot product returns a single value which is equal to:</a:t>
            </a:r>
          </a:p>
          <a:p>
            <a:pPr marL="36900" lvl="0" indent="0" algn="ctr">
              <a:buNone/>
            </a:pPr>
            <a:r>
              <a:rPr lang="en-US" sz="2400" dirty="0"/>
              <a:t>Length(A)*Length(B)*Cos(Theta)</a:t>
            </a:r>
            <a:endParaRPr lang="en-US" sz="20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16599"/>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405572" y="3373766"/>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2722475" y="4370106"/>
            <a:ext cx="316903" cy="369332"/>
          </a:xfrm>
          <a:prstGeom prst="rect">
            <a:avLst/>
          </a:prstGeom>
          <a:noFill/>
        </p:spPr>
        <p:txBody>
          <a:bodyPr wrap="square" rtlCol="0">
            <a:spAutoFit/>
          </a:bodyPr>
          <a:lstStyle/>
          <a:p>
            <a:r>
              <a:rPr lang="en-GB" dirty="0"/>
              <a:t>B</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297431" y="4093107"/>
            <a:ext cx="729944" cy="369332"/>
          </a:xfrm>
          <a:prstGeom prst="rect">
            <a:avLst/>
          </a:prstGeom>
          <a:noFill/>
        </p:spPr>
        <p:txBody>
          <a:bodyPr wrap="square" rtlCol="0">
            <a:spAutoFit/>
          </a:bodyPr>
          <a:lstStyle/>
          <a:p>
            <a:r>
              <a:rPr lang="en-GB" dirty="0"/>
              <a:t>Theta</a:t>
            </a:r>
          </a:p>
        </p:txBody>
      </p:sp>
    </p:spTree>
    <p:extLst>
      <p:ext uri="{BB962C8B-B14F-4D97-AF65-F5344CB8AC3E}">
        <p14:creationId xmlns:p14="http://schemas.microsoft.com/office/powerpoint/2010/main" val="396595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Dot-Product</a:t>
            </a:r>
          </a:p>
          <a:p>
            <a:pPr marL="36900" lvl="0" indent="0">
              <a:buNone/>
            </a:pPr>
            <a:endParaRPr lang="en-US" sz="2000" dirty="0"/>
          </a:p>
          <a:p>
            <a:pPr marL="36900" lvl="0" indent="0">
              <a:buNone/>
            </a:pPr>
            <a:r>
              <a:rPr lang="en-US" sz="2000" dirty="0"/>
              <a:t>The result of a dot product is the same regardless of the order of the vectors, so:</a:t>
            </a:r>
          </a:p>
          <a:p>
            <a:pPr marL="36900" lvl="0" indent="0">
              <a:buNone/>
            </a:pPr>
            <a:endParaRPr lang="en-US" sz="2000" dirty="0"/>
          </a:p>
          <a:p>
            <a:pPr marL="36900" lvl="0" indent="0" algn="ctr">
              <a:buNone/>
            </a:pPr>
            <a:r>
              <a:rPr lang="en-US" sz="1800" dirty="0"/>
              <a:t>Dot(A, B) = Dot(B, A) </a:t>
            </a:r>
            <a:endParaRPr lang="en-US" sz="24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16599"/>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405572" y="3373766"/>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2722475" y="4370106"/>
            <a:ext cx="316903" cy="369332"/>
          </a:xfrm>
          <a:prstGeom prst="rect">
            <a:avLst/>
          </a:prstGeom>
          <a:noFill/>
        </p:spPr>
        <p:txBody>
          <a:bodyPr wrap="square" rtlCol="0">
            <a:spAutoFit/>
          </a:bodyPr>
          <a:lstStyle/>
          <a:p>
            <a:r>
              <a:rPr lang="en-GB" dirty="0"/>
              <a:t>B</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297431" y="4093107"/>
            <a:ext cx="729944" cy="369332"/>
          </a:xfrm>
          <a:prstGeom prst="rect">
            <a:avLst/>
          </a:prstGeom>
          <a:noFill/>
        </p:spPr>
        <p:txBody>
          <a:bodyPr wrap="square" rtlCol="0">
            <a:spAutoFit/>
          </a:bodyPr>
          <a:lstStyle/>
          <a:p>
            <a:r>
              <a:rPr lang="en-GB" dirty="0"/>
              <a:t>Theta</a:t>
            </a:r>
          </a:p>
        </p:txBody>
      </p:sp>
    </p:spTree>
    <p:extLst>
      <p:ext uri="{BB962C8B-B14F-4D97-AF65-F5344CB8AC3E}">
        <p14:creationId xmlns:p14="http://schemas.microsoft.com/office/powerpoint/2010/main" val="3453654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Dot-Product</a:t>
            </a:r>
          </a:p>
          <a:p>
            <a:pPr marL="36900" lvl="0" indent="0">
              <a:buNone/>
            </a:pPr>
            <a:endParaRPr lang="en-US" sz="2400" dirty="0"/>
          </a:p>
          <a:p>
            <a:pPr marL="36900" lvl="0" indent="0">
              <a:buNone/>
            </a:pPr>
            <a:r>
              <a:rPr lang="en-US" sz="2400" dirty="0"/>
              <a:t>If one of the vectors in the dot- product is a unit vector, then the dot product gives us the projection of the non-unit vector on to the unit vector direction.</a:t>
            </a:r>
            <a:endParaRPr lang="en-US" sz="20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16599"/>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405572" y="3373766"/>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rot="19649391">
            <a:off x="2096380" y="4405053"/>
            <a:ext cx="1558605" cy="369332"/>
          </a:xfrm>
          <a:prstGeom prst="rect">
            <a:avLst/>
          </a:prstGeom>
          <a:noFill/>
        </p:spPr>
        <p:txBody>
          <a:bodyPr wrap="square" rtlCol="0">
            <a:spAutoFit/>
          </a:bodyPr>
          <a:lstStyle/>
          <a:p>
            <a:r>
              <a:rPr lang="en-GB" dirty="0">
                <a:solidFill>
                  <a:srgbClr val="00B0F0"/>
                </a:solidFill>
              </a:rPr>
              <a:t>B (Unit vector)</a:t>
            </a:r>
          </a:p>
        </p:txBody>
      </p:sp>
      <p:cxnSp>
        <p:nvCxnSpPr>
          <p:cNvPr id="7" name="Straight Connector 6">
            <a:extLst>
              <a:ext uri="{FF2B5EF4-FFF2-40B4-BE49-F238E27FC236}">
                <a16:creationId xmlns:a16="http://schemas.microsoft.com/office/drawing/2014/main" id="{27AAA9A3-73A7-42D6-9444-71527E5F5721}"/>
              </a:ext>
            </a:extLst>
          </p:cNvPr>
          <p:cNvCxnSpPr>
            <a:cxnSpLocks/>
          </p:cNvCxnSpPr>
          <p:nvPr/>
        </p:nvCxnSpPr>
        <p:spPr>
          <a:xfrm>
            <a:off x="3148445" y="2628900"/>
            <a:ext cx="1039091" cy="1826203"/>
          </a:xfrm>
          <a:prstGeom prst="line">
            <a:avLst/>
          </a:prstGeom>
          <a:ln w="9525" cap="flat" cmpd="sng" algn="ctr">
            <a:solidFill>
              <a:srgbClr val="00B0F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D335000F-1E6D-47FD-9B52-84006A30CC1E}"/>
              </a:ext>
            </a:extLst>
          </p:cNvPr>
          <p:cNvCxnSpPr>
            <a:cxnSpLocks/>
          </p:cNvCxnSpPr>
          <p:nvPr/>
        </p:nvCxnSpPr>
        <p:spPr>
          <a:xfrm flipV="1">
            <a:off x="3467980" y="3217629"/>
            <a:ext cx="1301461" cy="826078"/>
          </a:xfrm>
          <a:prstGeom prst="straightConnector1">
            <a:avLst/>
          </a:prstGeom>
          <a:ln w="9525" cap="flat" cmpd="sng" algn="ctr">
            <a:solidFill>
              <a:srgbClr val="00B0F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60F4AC61-B643-42DE-8737-810894AC497A}"/>
              </a:ext>
            </a:extLst>
          </p:cNvPr>
          <p:cNvCxnSpPr>
            <a:cxnSpLocks/>
          </p:cNvCxnSpPr>
          <p:nvPr/>
        </p:nvCxnSpPr>
        <p:spPr>
          <a:xfrm flipV="1">
            <a:off x="2428228" y="4281423"/>
            <a:ext cx="1659372" cy="10285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B807413-97CF-47EC-9A56-88C8D534EAA9}"/>
              </a:ext>
            </a:extLst>
          </p:cNvPr>
          <p:cNvCxnSpPr>
            <a:cxnSpLocks/>
          </p:cNvCxnSpPr>
          <p:nvPr/>
        </p:nvCxnSpPr>
        <p:spPr>
          <a:xfrm>
            <a:off x="1493693" y="3690898"/>
            <a:ext cx="1039091" cy="1826203"/>
          </a:xfrm>
          <a:prstGeom prst="line">
            <a:avLst/>
          </a:prstGeom>
          <a:ln w="9525" cap="flat" cmpd="sng" algn="ctr">
            <a:solidFill>
              <a:srgbClr val="00B0F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B1D2145E-C9E6-4461-A758-D0224141FC14}"/>
              </a:ext>
            </a:extLst>
          </p:cNvPr>
          <p:cNvSpPr txBox="1"/>
          <p:nvPr/>
        </p:nvSpPr>
        <p:spPr>
          <a:xfrm rot="19726453">
            <a:off x="2872162" y="4692650"/>
            <a:ext cx="1039092" cy="369332"/>
          </a:xfrm>
          <a:prstGeom prst="rect">
            <a:avLst/>
          </a:prstGeom>
          <a:noFill/>
        </p:spPr>
        <p:txBody>
          <a:bodyPr wrap="square" rtlCol="0">
            <a:spAutoFit/>
          </a:bodyPr>
          <a:lstStyle/>
          <a:p>
            <a:r>
              <a:rPr lang="en-GB" dirty="0">
                <a:ln w="0"/>
                <a:solidFill>
                  <a:schemeClr val="accent1"/>
                </a:solidFill>
                <a:effectLst>
                  <a:outerShdw blurRad="38100" dist="25400" dir="5400000" algn="ctr" rotWithShape="0">
                    <a:srgbClr val="6E747A">
                      <a:alpha val="43000"/>
                    </a:srgbClr>
                  </a:outerShdw>
                </a:effectLst>
              </a:rPr>
              <a:t>Dot(A,B)</a:t>
            </a:r>
          </a:p>
        </p:txBody>
      </p:sp>
    </p:spTree>
    <p:extLst>
      <p:ext uri="{BB962C8B-B14F-4D97-AF65-F5344CB8AC3E}">
        <p14:creationId xmlns:p14="http://schemas.microsoft.com/office/powerpoint/2010/main" val="54843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Linear algebra</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The area of </a:t>
            </a:r>
            <a:r>
              <a:rPr lang="en-US" sz="2400" dirty="0" err="1"/>
              <a:t>maths</a:t>
            </a:r>
            <a:r>
              <a:rPr lang="en-US" sz="2400" dirty="0"/>
              <a:t> most used when programming games is a super-set of Trigonometry known as Linear Algebra.</a:t>
            </a:r>
          </a:p>
          <a:p>
            <a:pPr marL="36900" lvl="0" indent="0">
              <a:buNone/>
            </a:pPr>
            <a:endParaRPr lang="en-US" sz="2400" dirty="0"/>
          </a:p>
          <a:p>
            <a:pPr marL="36900" lvl="0" indent="0">
              <a:buNone/>
            </a:pPr>
            <a:r>
              <a:rPr lang="en-US" sz="2400" dirty="0"/>
              <a:t>In simple terms, Linear Algebra is the combination of Trigonometry with Vectors.</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marL="36900" lvl="0" indent="0">
              <a:buNone/>
            </a:pPr>
            <a:r>
              <a:rPr lang="en-US" sz="2400" dirty="0"/>
              <a:t>Dot-Product</a:t>
            </a:r>
          </a:p>
          <a:p>
            <a:pPr marL="36900" lvl="0" indent="0">
              <a:buNone/>
            </a:pPr>
            <a:endParaRPr lang="en-US" sz="2400" dirty="0"/>
          </a:p>
          <a:p>
            <a:pPr marL="36900" lvl="0" indent="0">
              <a:buNone/>
            </a:pPr>
            <a:r>
              <a:rPr lang="en-US" sz="2400" dirty="0"/>
              <a:t>If the vectors that the dot-product is being applied to are both unit vectors, then:</a:t>
            </a:r>
          </a:p>
          <a:p>
            <a:pPr marL="36900" lvl="0" indent="0" algn="ctr">
              <a:buNone/>
            </a:pPr>
            <a:r>
              <a:rPr lang="en-US" sz="2400" dirty="0"/>
              <a:t>Length(A)*Length(B)*Cos(Theta)</a:t>
            </a:r>
          </a:p>
          <a:p>
            <a:pPr marL="36900" indent="0" algn="ctr">
              <a:buNone/>
            </a:pPr>
            <a:r>
              <a:rPr lang="en-US" sz="2400" dirty="0"/>
              <a:t>Becomes: 1*1*</a:t>
            </a:r>
            <a:r>
              <a:rPr lang="en-US" sz="2000" dirty="0"/>
              <a:t>Cos(Theta)</a:t>
            </a:r>
          </a:p>
          <a:p>
            <a:pPr marL="36900" indent="0" algn="ctr">
              <a:buNone/>
            </a:pPr>
            <a:r>
              <a:rPr lang="en-US" sz="2400" dirty="0"/>
              <a:t>Or just: </a:t>
            </a:r>
            <a:r>
              <a:rPr lang="en-US" sz="2000" dirty="0"/>
              <a:t>Cos(Theta)</a:t>
            </a:r>
          </a:p>
          <a:p>
            <a:pPr marL="36900" lvl="0" indent="0">
              <a:buNone/>
            </a:pPr>
            <a:endParaRPr lang="en-US" sz="20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3429000"/>
            <a:ext cx="623454" cy="14394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222347" y="3805717"/>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2722475" y="4370106"/>
            <a:ext cx="316903" cy="369332"/>
          </a:xfrm>
          <a:prstGeom prst="rect">
            <a:avLst/>
          </a:prstGeom>
          <a:noFill/>
        </p:spPr>
        <p:txBody>
          <a:bodyPr wrap="square" rtlCol="0">
            <a:spAutoFit/>
          </a:bodyPr>
          <a:lstStyle/>
          <a:p>
            <a:r>
              <a:rPr lang="en-GB" dirty="0"/>
              <a:t>B</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297431" y="4093107"/>
            <a:ext cx="729944" cy="369332"/>
          </a:xfrm>
          <a:prstGeom prst="rect">
            <a:avLst/>
          </a:prstGeom>
          <a:noFill/>
        </p:spPr>
        <p:txBody>
          <a:bodyPr wrap="square" rtlCol="0">
            <a:spAutoFit/>
          </a:bodyPr>
          <a:lstStyle/>
          <a:p>
            <a:r>
              <a:rPr lang="en-GB" dirty="0"/>
              <a:t>Theta</a:t>
            </a:r>
          </a:p>
        </p:txBody>
      </p:sp>
    </p:spTree>
    <p:extLst>
      <p:ext uri="{BB962C8B-B14F-4D97-AF65-F5344CB8AC3E}">
        <p14:creationId xmlns:p14="http://schemas.microsoft.com/office/powerpoint/2010/main" val="4632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Dot-Product</a:t>
            </a:r>
          </a:p>
          <a:p>
            <a:pPr marL="36900" lvl="0" indent="0">
              <a:buNone/>
            </a:pPr>
            <a:endParaRPr lang="en-US" sz="2400" dirty="0"/>
          </a:p>
          <a:p>
            <a:pPr marL="36900" lvl="0" indent="0">
              <a:buNone/>
            </a:pPr>
            <a:r>
              <a:rPr lang="en-US" sz="2400" dirty="0"/>
              <a:t>The dot-product of a vector with itself is the squared length of the vector:</a:t>
            </a:r>
          </a:p>
          <a:p>
            <a:pPr marL="36900" indent="0" algn="ctr">
              <a:buNone/>
            </a:pPr>
            <a:r>
              <a:rPr lang="en-US" sz="2400" dirty="0"/>
              <a:t>Dot(V, V)</a:t>
            </a:r>
            <a:r>
              <a:rPr lang="en-US" sz="2000" dirty="0"/>
              <a:t> =</a:t>
            </a:r>
            <a:r>
              <a:rPr lang="en-US" sz="1800" dirty="0"/>
              <a:t> </a:t>
            </a:r>
            <a:r>
              <a:rPr lang="en-US" sz="2400" dirty="0"/>
              <a:t>Length(V)*Length(V)</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55190"/>
            <a:ext cx="1672937" cy="221326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808166" y="3403023"/>
            <a:ext cx="316903" cy="369332"/>
          </a:xfrm>
          <a:prstGeom prst="rect">
            <a:avLst/>
          </a:prstGeom>
          <a:noFill/>
        </p:spPr>
        <p:txBody>
          <a:bodyPr wrap="square" rtlCol="0">
            <a:spAutoFit/>
          </a:bodyPr>
          <a:lstStyle/>
          <a:p>
            <a:r>
              <a:rPr lang="en-GB" dirty="0"/>
              <a:t>V</a:t>
            </a:r>
          </a:p>
        </p:txBody>
      </p:sp>
    </p:spTree>
    <p:extLst>
      <p:ext uri="{BB962C8B-B14F-4D97-AF65-F5344CB8AC3E}">
        <p14:creationId xmlns:p14="http://schemas.microsoft.com/office/powerpoint/2010/main" val="21295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Cross-Product</a:t>
            </a:r>
          </a:p>
          <a:p>
            <a:pPr marL="36900" lvl="0" indent="0">
              <a:buNone/>
            </a:pPr>
            <a:endParaRPr lang="en-US" sz="2000" dirty="0"/>
          </a:p>
          <a:p>
            <a:pPr marL="36900" lvl="0" indent="0">
              <a:buNone/>
            </a:pPr>
            <a:r>
              <a:rPr lang="en-US" sz="2000" dirty="0"/>
              <a:t>The cross-product is a 3D only operation which calculates a vector that is at right-angles to both the input vectors.</a:t>
            </a:r>
          </a:p>
          <a:p>
            <a:pPr marL="36900" lvl="0" indent="0">
              <a:buNone/>
            </a:pPr>
            <a:endParaRPr lang="en-US" sz="2000" dirty="0"/>
          </a:p>
          <a:p>
            <a:pPr marL="36900" lvl="0" indent="0">
              <a:buNone/>
            </a:pPr>
            <a:r>
              <a:rPr lang="en-US" sz="2000" dirty="0"/>
              <a:t>The cross-product is calculated as:</a:t>
            </a:r>
          </a:p>
          <a:p>
            <a:pPr marL="36900" lvl="0" indent="0" algn="ctr">
              <a:buNone/>
            </a:pPr>
            <a:r>
              <a:rPr lang="en-US" sz="1800" dirty="0"/>
              <a:t>Cross(A, B) =</a:t>
            </a:r>
          </a:p>
          <a:p>
            <a:pPr marL="36900" lvl="0" indent="0" algn="ctr">
              <a:buNone/>
            </a:pPr>
            <a:r>
              <a:rPr lang="en-US" sz="1500" dirty="0"/>
              <a:t>{{</a:t>
            </a:r>
            <a:r>
              <a:rPr lang="en-US" sz="1500" dirty="0" err="1"/>
              <a:t>A.y</a:t>
            </a:r>
            <a:r>
              <a:rPr lang="en-US" sz="1500" dirty="0"/>
              <a:t>*</a:t>
            </a:r>
            <a:r>
              <a:rPr lang="en-US" sz="1500" dirty="0" err="1"/>
              <a:t>B.z-A.z</a:t>
            </a:r>
            <a:r>
              <a:rPr lang="en-US" sz="1500" dirty="0"/>
              <a:t>*</a:t>
            </a:r>
            <a:r>
              <a:rPr lang="en-US" sz="1500" dirty="0" err="1"/>
              <a:t>B.y</a:t>
            </a:r>
            <a:r>
              <a:rPr lang="en-US" sz="1500" dirty="0"/>
              <a:t>}, {</a:t>
            </a:r>
            <a:r>
              <a:rPr lang="en-US" sz="1500" dirty="0" err="1"/>
              <a:t>A.z</a:t>
            </a:r>
            <a:r>
              <a:rPr lang="en-US" sz="1500" dirty="0"/>
              <a:t>*</a:t>
            </a:r>
            <a:r>
              <a:rPr lang="en-US" sz="1500" dirty="0" err="1"/>
              <a:t>B.x-A.x</a:t>
            </a:r>
            <a:r>
              <a:rPr lang="en-US" sz="1500" dirty="0"/>
              <a:t>*</a:t>
            </a:r>
            <a:r>
              <a:rPr lang="en-US" sz="1500" dirty="0" err="1"/>
              <a:t>B.z</a:t>
            </a:r>
            <a:r>
              <a:rPr lang="en-US" sz="1500" dirty="0"/>
              <a:t>}, {</a:t>
            </a:r>
            <a:r>
              <a:rPr lang="en-US" sz="1500" dirty="0" err="1"/>
              <a:t>A.x</a:t>
            </a:r>
            <a:r>
              <a:rPr lang="en-US" sz="1500" dirty="0"/>
              <a:t>*</a:t>
            </a:r>
            <a:r>
              <a:rPr lang="en-US" sz="1500" dirty="0" err="1"/>
              <a:t>B.y-A.y</a:t>
            </a:r>
            <a:r>
              <a:rPr lang="en-US" sz="1500" dirty="0"/>
              <a:t>*</a:t>
            </a:r>
            <a:r>
              <a:rPr lang="en-US" sz="1500" dirty="0" err="1"/>
              <a:t>B.x</a:t>
            </a:r>
            <a:r>
              <a:rPr lang="en-US" sz="1500" dirty="0"/>
              <a:t>}}</a:t>
            </a:r>
          </a:p>
          <a:p>
            <a:pPr marL="36900" lvl="0" indent="0">
              <a:buNone/>
            </a:pPr>
            <a:endParaRPr lang="en-US" sz="24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16599"/>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405572" y="3373766"/>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2722475" y="4370106"/>
            <a:ext cx="316903" cy="369332"/>
          </a:xfrm>
          <a:prstGeom prst="rect">
            <a:avLst/>
          </a:prstGeom>
          <a:noFill/>
        </p:spPr>
        <p:txBody>
          <a:bodyPr wrap="square" rtlCol="0">
            <a:spAutoFit/>
          </a:bodyPr>
          <a:lstStyle/>
          <a:p>
            <a:r>
              <a:rPr lang="en-GB" dirty="0"/>
              <a:t>B</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297431" y="4093107"/>
            <a:ext cx="729944" cy="369332"/>
          </a:xfrm>
          <a:prstGeom prst="rect">
            <a:avLst/>
          </a:prstGeom>
          <a:noFill/>
        </p:spPr>
        <p:txBody>
          <a:bodyPr wrap="square" rtlCol="0">
            <a:spAutoFit/>
          </a:bodyPr>
          <a:lstStyle/>
          <a:p>
            <a:r>
              <a:rPr lang="en-GB" dirty="0"/>
              <a:t>Theta</a:t>
            </a:r>
          </a:p>
        </p:txBody>
      </p:sp>
    </p:spTree>
    <p:extLst>
      <p:ext uri="{BB962C8B-B14F-4D97-AF65-F5344CB8AC3E}">
        <p14:creationId xmlns:p14="http://schemas.microsoft.com/office/powerpoint/2010/main" val="3146668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marL="36900" lvl="0" indent="0">
              <a:buNone/>
            </a:pPr>
            <a:r>
              <a:rPr lang="en-US" sz="2400" dirty="0"/>
              <a:t>Cross-Product</a:t>
            </a:r>
          </a:p>
          <a:p>
            <a:pPr marL="36900" lvl="0" indent="0">
              <a:buNone/>
            </a:pPr>
            <a:endParaRPr lang="en-US" sz="2000" dirty="0"/>
          </a:p>
          <a:p>
            <a:pPr marL="36900" lvl="0" indent="0">
              <a:buNone/>
            </a:pPr>
            <a:r>
              <a:rPr lang="en-US" sz="2000" dirty="0"/>
              <a:t>You don’t need to </a:t>
            </a:r>
            <a:r>
              <a:rPr lang="en-US" sz="2000" dirty="0" err="1"/>
              <a:t>memorise</a:t>
            </a:r>
            <a:r>
              <a:rPr lang="en-US" sz="2000" dirty="0"/>
              <a:t> the formula for a cross-product, but if you do want to try, the common </a:t>
            </a:r>
            <a:r>
              <a:rPr lang="en-GB" sz="2000" dirty="0"/>
              <a:t>mnemonic </a:t>
            </a:r>
            <a:r>
              <a:rPr lang="en-US" sz="2000" dirty="0"/>
              <a:t> to help remember it is XYZZY which represents the calculation of the X component:</a:t>
            </a:r>
            <a:endParaRPr lang="en-US" sz="1500" dirty="0"/>
          </a:p>
          <a:p>
            <a:pPr marL="36900" lvl="0" indent="0" algn="ctr">
              <a:buNone/>
            </a:pPr>
            <a:r>
              <a:rPr lang="en-US" sz="2400" dirty="0" err="1"/>
              <a:t>C.x</a:t>
            </a:r>
            <a:r>
              <a:rPr lang="en-US" sz="2400" dirty="0"/>
              <a:t> = </a:t>
            </a:r>
            <a:r>
              <a:rPr lang="en-US" sz="2400" dirty="0" err="1"/>
              <a:t>A.y</a:t>
            </a:r>
            <a:r>
              <a:rPr lang="en-US" sz="2400" dirty="0"/>
              <a:t>*</a:t>
            </a:r>
            <a:r>
              <a:rPr lang="en-US" sz="2400" dirty="0" err="1"/>
              <a:t>B.z-A.z</a:t>
            </a:r>
            <a:r>
              <a:rPr lang="en-US" sz="2400" dirty="0"/>
              <a:t>*</a:t>
            </a:r>
            <a:r>
              <a:rPr lang="en-US" sz="2400" dirty="0" err="1"/>
              <a:t>B.y</a:t>
            </a:r>
            <a:endParaRPr lang="en-US" sz="2400" dirty="0"/>
          </a:p>
          <a:p>
            <a:pPr marL="36900" lvl="0" indent="0">
              <a:buNone/>
            </a:pPr>
            <a:r>
              <a:rPr lang="en-US" sz="2400" dirty="0"/>
              <a:t>XYZZY has also been used as a cheat code in a lot of games.</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16599"/>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405572" y="3373766"/>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2722475" y="4370106"/>
            <a:ext cx="316903" cy="369332"/>
          </a:xfrm>
          <a:prstGeom prst="rect">
            <a:avLst/>
          </a:prstGeom>
          <a:noFill/>
        </p:spPr>
        <p:txBody>
          <a:bodyPr wrap="square" rtlCol="0">
            <a:spAutoFit/>
          </a:bodyPr>
          <a:lstStyle/>
          <a:p>
            <a:r>
              <a:rPr lang="en-GB" dirty="0"/>
              <a:t>B</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297431" y="4093107"/>
            <a:ext cx="729944" cy="369332"/>
          </a:xfrm>
          <a:prstGeom prst="rect">
            <a:avLst/>
          </a:prstGeom>
          <a:noFill/>
        </p:spPr>
        <p:txBody>
          <a:bodyPr wrap="square" rtlCol="0">
            <a:spAutoFit/>
          </a:bodyPr>
          <a:lstStyle/>
          <a:p>
            <a:r>
              <a:rPr lang="en-GB" dirty="0"/>
              <a:t>Theta</a:t>
            </a:r>
          </a:p>
        </p:txBody>
      </p:sp>
    </p:spTree>
    <p:extLst>
      <p:ext uri="{BB962C8B-B14F-4D97-AF65-F5344CB8AC3E}">
        <p14:creationId xmlns:p14="http://schemas.microsoft.com/office/powerpoint/2010/main" val="4019375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Cross-Product</a:t>
            </a:r>
          </a:p>
          <a:p>
            <a:pPr marL="36900" lvl="0" indent="0">
              <a:buNone/>
            </a:pPr>
            <a:endParaRPr lang="en-US" sz="2000" dirty="0"/>
          </a:p>
          <a:p>
            <a:pPr marL="36900" lvl="0" indent="0">
              <a:buNone/>
            </a:pPr>
            <a:r>
              <a:rPr lang="en-US" sz="1800" dirty="0"/>
              <a:t>The length of the cross-product vector is:</a:t>
            </a:r>
          </a:p>
          <a:p>
            <a:pPr marL="36900" lvl="0" indent="0" algn="ctr">
              <a:buNone/>
            </a:pPr>
            <a:r>
              <a:rPr lang="en-US" sz="1800" dirty="0"/>
              <a:t>Length(A)*Length(B)*Sin(Theta)</a:t>
            </a:r>
          </a:p>
          <a:p>
            <a:pPr marL="36900" lvl="0" indent="0">
              <a:buNone/>
            </a:pPr>
            <a:endParaRPr lang="en-US" sz="1800" dirty="0"/>
          </a:p>
          <a:p>
            <a:pPr marL="36900" lvl="0" indent="0">
              <a:buNone/>
            </a:pPr>
            <a:r>
              <a:rPr lang="en-US" sz="1800" dirty="0"/>
              <a:t>This looks similar to the dot-product but replaces the Cosine with the Sine.</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16599"/>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405572" y="3373766"/>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2722475" y="4370106"/>
            <a:ext cx="316903" cy="369332"/>
          </a:xfrm>
          <a:prstGeom prst="rect">
            <a:avLst/>
          </a:prstGeom>
          <a:noFill/>
        </p:spPr>
        <p:txBody>
          <a:bodyPr wrap="square" rtlCol="0">
            <a:spAutoFit/>
          </a:bodyPr>
          <a:lstStyle/>
          <a:p>
            <a:r>
              <a:rPr lang="en-GB" dirty="0"/>
              <a:t>B</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297431" y="4093107"/>
            <a:ext cx="729944" cy="369332"/>
          </a:xfrm>
          <a:prstGeom prst="rect">
            <a:avLst/>
          </a:prstGeom>
          <a:noFill/>
        </p:spPr>
        <p:txBody>
          <a:bodyPr wrap="square" rtlCol="0">
            <a:spAutoFit/>
          </a:bodyPr>
          <a:lstStyle/>
          <a:p>
            <a:r>
              <a:rPr lang="en-GB" dirty="0"/>
              <a:t>Theta</a:t>
            </a:r>
          </a:p>
        </p:txBody>
      </p:sp>
    </p:spTree>
    <p:extLst>
      <p:ext uri="{BB962C8B-B14F-4D97-AF65-F5344CB8AC3E}">
        <p14:creationId xmlns:p14="http://schemas.microsoft.com/office/powerpoint/2010/main" val="2077242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Cross-Product</a:t>
            </a:r>
          </a:p>
          <a:p>
            <a:pPr marL="36900" lvl="0" indent="0">
              <a:buNone/>
            </a:pPr>
            <a:endParaRPr lang="en-US" sz="2000" dirty="0"/>
          </a:p>
          <a:p>
            <a:pPr marL="36900" lvl="0" indent="0">
              <a:buNone/>
            </a:pPr>
            <a:r>
              <a:rPr lang="en-US" sz="2000" dirty="0"/>
              <a:t>Another interpretation of the length of the cross-product vector is that it is the area of the parallelogram formed by the two vectors.</a:t>
            </a:r>
          </a:p>
          <a:p>
            <a:pPr marL="36900" lvl="0" indent="0">
              <a:buNone/>
            </a:pPr>
            <a:endParaRPr lang="en-US" sz="24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16599"/>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405572" y="3373766"/>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2722475" y="4370106"/>
            <a:ext cx="316903" cy="369332"/>
          </a:xfrm>
          <a:prstGeom prst="rect">
            <a:avLst/>
          </a:prstGeom>
          <a:noFill/>
        </p:spPr>
        <p:txBody>
          <a:bodyPr wrap="square" rtlCol="0">
            <a:spAutoFit/>
          </a:bodyPr>
          <a:lstStyle/>
          <a:p>
            <a:r>
              <a:rPr lang="en-GB" dirty="0"/>
              <a:t>B</a:t>
            </a:r>
          </a:p>
        </p:txBody>
      </p:sp>
      <p:cxnSp>
        <p:nvCxnSpPr>
          <p:cNvPr id="20" name="Straight Arrow Connector 19">
            <a:extLst>
              <a:ext uri="{FF2B5EF4-FFF2-40B4-BE49-F238E27FC236}">
                <a16:creationId xmlns:a16="http://schemas.microsoft.com/office/drawing/2014/main" id="{0215F81A-FBD4-4E92-88B5-167375BECA28}"/>
              </a:ext>
            </a:extLst>
          </p:cNvPr>
          <p:cNvCxnSpPr>
            <a:cxnSpLocks/>
          </p:cNvCxnSpPr>
          <p:nvPr/>
        </p:nvCxnSpPr>
        <p:spPr>
          <a:xfrm flipV="1">
            <a:off x="3467964" y="1790204"/>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012493-6A71-46E5-97BE-EFBC0BC4FDE4}"/>
              </a:ext>
            </a:extLst>
          </p:cNvPr>
          <p:cNvCxnSpPr>
            <a:cxnSpLocks/>
          </p:cNvCxnSpPr>
          <p:nvPr/>
        </p:nvCxnSpPr>
        <p:spPr>
          <a:xfrm flipV="1">
            <a:off x="3137641" y="1796718"/>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F37F2A-D77B-433D-9CE9-4FB329B2F726}"/>
              </a:ext>
            </a:extLst>
          </p:cNvPr>
          <p:cNvSpPr txBox="1"/>
          <p:nvPr/>
        </p:nvSpPr>
        <p:spPr>
          <a:xfrm>
            <a:off x="3836054" y="2853540"/>
            <a:ext cx="316903" cy="369332"/>
          </a:xfrm>
          <a:prstGeom prst="rect">
            <a:avLst/>
          </a:prstGeom>
          <a:noFill/>
        </p:spPr>
        <p:txBody>
          <a:bodyPr wrap="square" rtlCol="0">
            <a:spAutoFit/>
          </a:bodyPr>
          <a:lstStyle/>
          <a:p>
            <a:r>
              <a:rPr lang="en-GB" dirty="0"/>
              <a:t>A</a:t>
            </a:r>
          </a:p>
        </p:txBody>
      </p:sp>
      <p:sp>
        <p:nvSpPr>
          <p:cNvPr id="23" name="TextBox 22">
            <a:extLst>
              <a:ext uri="{FF2B5EF4-FFF2-40B4-BE49-F238E27FC236}">
                <a16:creationId xmlns:a16="http://schemas.microsoft.com/office/drawing/2014/main" id="{2C7DC144-FCD4-4ADB-981D-805BFEED8F94}"/>
              </a:ext>
            </a:extLst>
          </p:cNvPr>
          <p:cNvSpPr txBox="1"/>
          <p:nvPr/>
        </p:nvSpPr>
        <p:spPr>
          <a:xfrm>
            <a:off x="3431608" y="2025091"/>
            <a:ext cx="316903" cy="369332"/>
          </a:xfrm>
          <a:prstGeom prst="rect">
            <a:avLst/>
          </a:prstGeom>
          <a:noFill/>
        </p:spPr>
        <p:txBody>
          <a:bodyPr wrap="square" rtlCol="0">
            <a:spAutoFit/>
          </a:bodyPr>
          <a:lstStyle/>
          <a:p>
            <a:r>
              <a:rPr lang="en-GB" dirty="0"/>
              <a:t>B</a:t>
            </a:r>
          </a:p>
        </p:txBody>
      </p:sp>
      <p:sp>
        <p:nvSpPr>
          <p:cNvPr id="25" name="TextBox 24">
            <a:extLst>
              <a:ext uri="{FF2B5EF4-FFF2-40B4-BE49-F238E27FC236}">
                <a16:creationId xmlns:a16="http://schemas.microsoft.com/office/drawing/2014/main" id="{0E3B15AE-C94F-476C-853E-F25F02BAA0A4}"/>
              </a:ext>
            </a:extLst>
          </p:cNvPr>
          <p:cNvSpPr txBox="1"/>
          <p:nvPr/>
        </p:nvSpPr>
        <p:spPr>
          <a:xfrm rot="18214598">
            <a:off x="1968004" y="3183894"/>
            <a:ext cx="2579120" cy="369332"/>
          </a:xfrm>
          <a:prstGeom prst="rect">
            <a:avLst/>
          </a:prstGeom>
          <a:noFill/>
        </p:spPr>
        <p:txBody>
          <a:bodyPr wrap="square" rtlCol="0">
            <a:spAutoFit/>
          </a:bodyPr>
          <a:lstStyle/>
          <a:p>
            <a:r>
              <a:rPr lang="en-GB" dirty="0"/>
              <a:t>Area = Length(Cross(A,B))</a:t>
            </a:r>
          </a:p>
        </p:txBody>
      </p:sp>
    </p:spTree>
    <p:extLst>
      <p:ext uri="{BB962C8B-B14F-4D97-AF65-F5344CB8AC3E}">
        <p14:creationId xmlns:p14="http://schemas.microsoft.com/office/powerpoint/2010/main" val="929164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Cross-Product</a:t>
            </a:r>
          </a:p>
          <a:p>
            <a:pPr marL="36900" lvl="0" indent="0">
              <a:buNone/>
            </a:pPr>
            <a:endParaRPr lang="en-US" sz="2000" dirty="0"/>
          </a:p>
          <a:p>
            <a:pPr marL="36900" lvl="0" indent="0">
              <a:buNone/>
            </a:pPr>
            <a:r>
              <a:rPr lang="en-US" sz="1800" dirty="0"/>
              <a:t>Unlike the dot-product, the order of the vectors does matter for cross products, if you swap the order of the vectors, you negate the direction of the output vector. This is the cause of ‘handedness’ in 3D spaces:</a:t>
            </a:r>
          </a:p>
          <a:p>
            <a:pPr marL="36900" lvl="0" indent="0">
              <a:buNone/>
            </a:pPr>
            <a:endParaRPr lang="en-US" sz="1800" dirty="0"/>
          </a:p>
          <a:p>
            <a:pPr marL="36900" lvl="0" indent="0" algn="ctr">
              <a:buNone/>
            </a:pPr>
            <a:r>
              <a:rPr lang="en-US" sz="1800" dirty="0"/>
              <a:t>Cross(A,B) = -Cross(B,A)</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16599"/>
            <a:ext cx="966356" cy="22518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405572" y="3373766"/>
            <a:ext cx="316903" cy="369332"/>
          </a:xfrm>
          <a:prstGeom prst="rect">
            <a:avLst/>
          </a:prstGeom>
          <a:noFill/>
        </p:spPr>
        <p:txBody>
          <a:bodyPr wrap="square" rtlCol="0">
            <a:spAutoFit/>
          </a:bodyPr>
          <a:lstStyle/>
          <a:p>
            <a:r>
              <a:rPr lang="en-GB" dirty="0"/>
              <a:t>A</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2722475" y="4370106"/>
            <a:ext cx="316903" cy="369332"/>
          </a:xfrm>
          <a:prstGeom prst="rect">
            <a:avLst/>
          </a:prstGeom>
          <a:noFill/>
        </p:spPr>
        <p:txBody>
          <a:bodyPr wrap="square" rtlCol="0">
            <a:spAutoFit/>
          </a:bodyPr>
          <a:lstStyle/>
          <a:p>
            <a:r>
              <a:rPr lang="en-GB" dirty="0"/>
              <a:t>B</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297431" y="4093107"/>
            <a:ext cx="729944" cy="369332"/>
          </a:xfrm>
          <a:prstGeom prst="rect">
            <a:avLst/>
          </a:prstGeom>
          <a:noFill/>
        </p:spPr>
        <p:txBody>
          <a:bodyPr wrap="square" rtlCol="0">
            <a:spAutoFit/>
          </a:bodyPr>
          <a:lstStyle/>
          <a:p>
            <a:r>
              <a:rPr lang="en-GB" dirty="0"/>
              <a:t>Theta</a:t>
            </a:r>
          </a:p>
        </p:txBody>
      </p:sp>
    </p:spTree>
    <p:extLst>
      <p:ext uri="{BB962C8B-B14F-4D97-AF65-F5344CB8AC3E}">
        <p14:creationId xmlns:p14="http://schemas.microsoft.com/office/powerpoint/2010/main" val="871769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Reflection</a:t>
            </a:r>
          </a:p>
          <a:p>
            <a:pPr marL="36900" lvl="0" indent="0">
              <a:buNone/>
            </a:pPr>
            <a:endParaRPr lang="en-US" sz="2400" dirty="0"/>
          </a:p>
          <a:p>
            <a:pPr marL="36900" lvl="0" indent="0" algn="ctr">
              <a:buNone/>
            </a:pPr>
            <a:r>
              <a:rPr lang="en-US" sz="2400" dirty="0"/>
              <a:t>R = (2A*Dot(A,V)/Dot(A,A))-V</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55190"/>
            <a:ext cx="1672937" cy="221326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rot="18427084">
            <a:off x="1991607" y="3485322"/>
            <a:ext cx="1861701" cy="338554"/>
          </a:xfrm>
          <a:prstGeom prst="rect">
            <a:avLst/>
          </a:prstGeom>
          <a:noFill/>
        </p:spPr>
        <p:txBody>
          <a:bodyPr wrap="square" rtlCol="0">
            <a:spAutoFit/>
          </a:bodyPr>
          <a:lstStyle/>
          <a:p>
            <a:r>
              <a:rPr lang="en-GB" sz="1600" dirty="0"/>
              <a:t>A (Reflection axis)</a:t>
            </a:r>
          </a:p>
        </p:txBody>
      </p:sp>
      <p:cxnSp>
        <p:nvCxnSpPr>
          <p:cNvPr id="14" name="Straight Arrow Connector 13">
            <a:extLst>
              <a:ext uri="{FF2B5EF4-FFF2-40B4-BE49-F238E27FC236}">
                <a16:creationId xmlns:a16="http://schemas.microsoft.com/office/drawing/2014/main" id="{24F5D606-8C5F-4EE8-B085-F9D101A21367}"/>
              </a:ext>
            </a:extLst>
          </p:cNvPr>
          <p:cNvCxnSpPr>
            <a:cxnSpLocks/>
          </p:cNvCxnSpPr>
          <p:nvPr/>
        </p:nvCxnSpPr>
        <p:spPr>
          <a:xfrm flipV="1">
            <a:off x="2166504" y="3732934"/>
            <a:ext cx="1976004" cy="113520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04126C8-3EE0-4DA7-AE60-1965BA105A70}"/>
              </a:ext>
            </a:extLst>
          </p:cNvPr>
          <p:cNvCxnSpPr>
            <a:cxnSpLocks/>
          </p:cNvCxnSpPr>
          <p:nvPr/>
        </p:nvCxnSpPr>
        <p:spPr>
          <a:xfrm flipV="1">
            <a:off x="2166503" y="2670918"/>
            <a:ext cx="623476" cy="219722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BA9CD2-26A8-43CD-997A-E3B06E882524}"/>
              </a:ext>
            </a:extLst>
          </p:cNvPr>
          <p:cNvSpPr txBox="1"/>
          <p:nvPr/>
        </p:nvSpPr>
        <p:spPr>
          <a:xfrm>
            <a:off x="3095673" y="4202671"/>
            <a:ext cx="316903" cy="338554"/>
          </a:xfrm>
          <a:prstGeom prst="rect">
            <a:avLst/>
          </a:prstGeom>
          <a:noFill/>
        </p:spPr>
        <p:txBody>
          <a:bodyPr wrap="square" rtlCol="0">
            <a:spAutoFit/>
          </a:bodyPr>
          <a:lstStyle/>
          <a:p>
            <a:r>
              <a:rPr lang="en-GB" sz="1600" dirty="0"/>
              <a:t>V</a:t>
            </a:r>
          </a:p>
        </p:txBody>
      </p:sp>
      <p:sp>
        <p:nvSpPr>
          <p:cNvPr id="20" name="TextBox 19">
            <a:extLst>
              <a:ext uri="{FF2B5EF4-FFF2-40B4-BE49-F238E27FC236}">
                <a16:creationId xmlns:a16="http://schemas.microsoft.com/office/drawing/2014/main" id="{908B50C8-AC4B-4503-9B86-7EEB14D4CF94}"/>
              </a:ext>
            </a:extLst>
          </p:cNvPr>
          <p:cNvSpPr txBox="1"/>
          <p:nvPr/>
        </p:nvSpPr>
        <p:spPr>
          <a:xfrm>
            <a:off x="2208119" y="3406032"/>
            <a:ext cx="316903" cy="338554"/>
          </a:xfrm>
          <a:prstGeom prst="rect">
            <a:avLst/>
          </a:prstGeom>
          <a:noFill/>
        </p:spPr>
        <p:txBody>
          <a:bodyPr wrap="square" rtlCol="0">
            <a:spAutoFit/>
          </a:bodyPr>
          <a:lstStyle/>
          <a:p>
            <a:r>
              <a:rPr lang="en-GB" sz="1600" dirty="0"/>
              <a:t>R</a:t>
            </a:r>
          </a:p>
        </p:txBody>
      </p:sp>
      <p:cxnSp>
        <p:nvCxnSpPr>
          <p:cNvPr id="17" name="Straight Connector 16">
            <a:extLst>
              <a:ext uri="{FF2B5EF4-FFF2-40B4-BE49-F238E27FC236}">
                <a16:creationId xmlns:a16="http://schemas.microsoft.com/office/drawing/2014/main" id="{6D723611-2FF7-4789-AF0F-C15CD60604BC}"/>
              </a:ext>
            </a:extLst>
          </p:cNvPr>
          <p:cNvCxnSpPr/>
          <p:nvPr/>
        </p:nvCxnSpPr>
        <p:spPr>
          <a:xfrm>
            <a:off x="2789979" y="2670918"/>
            <a:ext cx="1352529" cy="106201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03516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Reflection</a:t>
            </a:r>
          </a:p>
          <a:p>
            <a:pPr marL="36900" lvl="0" indent="0">
              <a:buNone/>
            </a:pPr>
            <a:endParaRPr lang="en-US" sz="2400" dirty="0"/>
          </a:p>
          <a:p>
            <a:pPr marL="36900" lvl="0" indent="0" algn="ctr">
              <a:buNone/>
            </a:pPr>
            <a:r>
              <a:rPr lang="en-US" sz="2400"/>
              <a:t>R </a:t>
            </a:r>
            <a:r>
              <a:rPr lang="en-US" sz="2400" dirty="0"/>
              <a:t>=</a:t>
            </a:r>
          </a:p>
          <a:p>
            <a:pPr marL="36900" indent="0" algn="ctr">
              <a:buNone/>
            </a:pPr>
            <a:r>
              <a:rPr lang="en-US" sz="2400" dirty="0"/>
              <a:t>= V-2(V-A*Dot(A,V)/Dot(A,A))</a:t>
            </a:r>
          </a:p>
          <a:p>
            <a:pPr marL="36900" lvl="0" indent="0" algn="ctr">
              <a:buNone/>
            </a:pPr>
            <a:r>
              <a:rPr lang="en-US" sz="2400" dirty="0"/>
              <a:t>= (2A*Dot(A,V)/Dot(A,A))-V</a:t>
            </a:r>
          </a:p>
          <a:p>
            <a:pPr marL="36900" lvl="0" indent="0" algn="ctr">
              <a:buNone/>
            </a:pPr>
            <a:endParaRPr lang="en-US" sz="24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55190"/>
            <a:ext cx="1672937" cy="221326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rot="18427084">
            <a:off x="1991607" y="3485322"/>
            <a:ext cx="1861701" cy="338554"/>
          </a:xfrm>
          <a:prstGeom prst="rect">
            <a:avLst/>
          </a:prstGeom>
          <a:noFill/>
        </p:spPr>
        <p:txBody>
          <a:bodyPr wrap="square" rtlCol="0">
            <a:spAutoFit/>
          </a:bodyPr>
          <a:lstStyle/>
          <a:p>
            <a:r>
              <a:rPr lang="en-GB" sz="1600" dirty="0"/>
              <a:t>A (Reflection axis)</a:t>
            </a:r>
          </a:p>
        </p:txBody>
      </p:sp>
      <p:cxnSp>
        <p:nvCxnSpPr>
          <p:cNvPr id="14" name="Straight Arrow Connector 13">
            <a:extLst>
              <a:ext uri="{FF2B5EF4-FFF2-40B4-BE49-F238E27FC236}">
                <a16:creationId xmlns:a16="http://schemas.microsoft.com/office/drawing/2014/main" id="{24F5D606-8C5F-4EE8-B085-F9D101A21367}"/>
              </a:ext>
            </a:extLst>
          </p:cNvPr>
          <p:cNvCxnSpPr>
            <a:cxnSpLocks/>
          </p:cNvCxnSpPr>
          <p:nvPr/>
        </p:nvCxnSpPr>
        <p:spPr>
          <a:xfrm flipV="1">
            <a:off x="2166504" y="3732934"/>
            <a:ext cx="1976004" cy="113520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04126C8-3EE0-4DA7-AE60-1965BA105A70}"/>
              </a:ext>
            </a:extLst>
          </p:cNvPr>
          <p:cNvCxnSpPr>
            <a:cxnSpLocks/>
          </p:cNvCxnSpPr>
          <p:nvPr/>
        </p:nvCxnSpPr>
        <p:spPr>
          <a:xfrm flipV="1">
            <a:off x="2166503" y="2670918"/>
            <a:ext cx="623476" cy="219722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BA9CD2-26A8-43CD-997A-E3B06E882524}"/>
              </a:ext>
            </a:extLst>
          </p:cNvPr>
          <p:cNvSpPr txBox="1"/>
          <p:nvPr/>
        </p:nvSpPr>
        <p:spPr>
          <a:xfrm>
            <a:off x="3095673" y="4202671"/>
            <a:ext cx="316903" cy="338554"/>
          </a:xfrm>
          <a:prstGeom prst="rect">
            <a:avLst/>
          </a:prstGeom>
          <a:noFill/>
        </p:spPr>
        <p:txBody>
          <a:bodyPr wrap="square" rtlCol="0">
            <a:spAutoFit/>
          </a:bodyPr>
          <a:lstStyle/>
          <a:p>
            <a:r>
              <a:rPr lang="en-GB" sz="1600" dirty="0"/>
              <a:t>V</a:t>
            </a:r>
          </a:p>
        </p:txBody>
      </p:sp>
      <p:sp>
        <p:nvSpPr>
          <p:cNvPr id="20" name="TextBox 19">
            <a:extLst>
              <a:ext uri="{FF2B5EF4-FFF2-40B4-BE49-F238E27FC236}">
                <a16:creationId xmlns:a16="http://schemas.microsoft.com/office/drawing/2014/main" id="{908B50C8-AC4B-4503-9B86-7EEB14D4CF94}"/>
              </a:ext>
            </a:extLst>
          </p:cNvPr>
          <p:cNvSpPr txBox="1"/>
          <p:nvPr/>
        </p:nvSpPr>
        <p:spPr>
          <a:xfrm>
            <a:off x="2208119" y="3406032"/>
            <a:ext cx="316903" cy="338554"/>
          </a:xfrm>
          <a:prstGeom prst="rect">
            <a:avLst/>
          </a:prstGeom>
          <a:noFill/>
        </p:spPr>
        <p:txBody>
          <a:bodyPr wrap="square" rtlCol="0">
            <a:spAutoFit/>
          </a:bodyPr>
          <a:lstStyle/>
          <a:p>
            <a:r>
              <a:rPr lang="en-GB" sz="1600" dirty="0"/>
              <a:t>R</a:t>
            </a:r>
          </a:p>
        </p:txBody>
      </p:sp>
      <p:cxnSp>
        <p:nvCxnSpPr>
          <p:cNvPr id="17" name="Straight Connector 16">
            <a:extLst>
              <a:ext uri="{FF2B5EF4-FFF2-40B4-BE49-F238E27FC236}">
                <a16:creationId xmlns:a16="http://schemas.microsoft.com/office/drawing/2014/main" id="{6D723611-2FF7-4789-AF0F-C15CD60604BC}"/>
              </a:ext>
            </a:extLst>
          </p:cNvPr>
          <p:cNvCxnSpPr/>
          <p:nvPr/>
        </p:nvCxnSpPr>
        <p:spPr>
          <a:xfrm>
            <a:off x="2789979" y="2670918"/>
            <a:ext cx="1352529" cy="106201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6F71B104-B535-40E3-8E58-80FBC8DAD3D4}"/>
              </a:ext>
            </a:extLst>
          </p:cNvPr>
          <p:cNvCxnSpPr>
            <a:cxnSpLocks/>
          </p:cNvCxnSpPr>
          <p:nvPr/>
        </p:nvCxnSpPr>
        <p:spPr>
          <a:xfrm>
            <a:off x="2166503" y="4867827"/>
            <a:ext cx="702661" cy="568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E69EB3B-DA26-4BC1-A4E8-DE5B1E2A0793}"/>
              </a:ext>
            </a:extLst>
          </p:cNvPr>
          <p:cNvCxnSpPr/>
          <p:nvPr/>
        </p:nvCxnSpPr>
        <p:spPr>
          <a:xfrm flipV="1">
            <a:off x="2873086" y="3732933"/>
            <a:ext cx="1258168" cy="170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4BBC0CF-3DE2-4A40-9856-2BFD89097FA9}"/>
              </a:ext>
            </a:extLst>
          </p:cNvPr>
          <p:cNvSpPr txBox="1"/>
          <p:nvPr/>
        </p:nvSpPr>
        <p:spPr>
          <a:xfrm rot="18387508">
            <a:off x="2551474" y="4484392"/>
            <a:ext cx="2108507" cy="307777"/>
          </a:xfrm>
          <a:prstGeom prst="rect">
            <a:avLst/>
          </a:prstGeom>
          <a:noFill/>
        </p:spPr>
        <p:txBody>
          <a:bodyPr wrap="square" rtlCol="0">
            <a:spAutoFit/>
          </a:bodyPr>
          <a:lstStyle/>
          <a:p>
            <a:pPr algn="ctr"/>
            <a:r>
              <a:rPr lang="en-US" sz="1400" dirty="0">
                <a:ln w="0"/>
                <a:solidFill>
                  <a:schemeClr val="accent1"/>
                </a:solidFill>
                <a:effectLst>
                  <a:outerShdw blurRad="38100" dist="25400" dir="5400000" algn="ctr" rotWithShape="0">
                    <a:srgbClr val="6E747A">
                      <a:alpha val="43000"/>
                    </a:srgbClr>
                  </a:outerShdw>
                </a:effectLst>
              </a:rPr>
              <a:t>A*Dot(A,V)/Dot(A,A)</a:t>
            </a:r>
            <a:endParaRPr lang="en-GB" sz="1400" dirty="0">
              <a:ln w="0"/>
              <a:solidFill>
                <a:schemeClr val="accent1"/>
              </a:solidFill>
              <a:effectLst>
                <a:outerShdw blurRad="38100" dist="25400" dir="5400000" algn="ctr" rotWithShape="0">
                  <a:srgbClr val="6E747A">
                    <a:alpha val="43000"/>
                  </a:srgbClr>
                </a:outerShdw>
              </a:effectLst>
            </a:endParaRPr>
          </a:p>
        </p:txBody>
      </p:sp>
      <p:sp>
        <p:nvSpPr>
          <p:cNvPr id="34" name="TextBox 33">
            <a:extLst>
              <a:ext uri="{FF2B5EF4-FFF2-40B4-BE49-F238E27FC236}">
                <a16:creationId xmlns:a16="http://schemas.microsoft.com/office/drawing/2014/main" id="{80581996-2F52-45F3-A114-F5EE148B8EF3}"/>
              </a:ext>
            </a:extLst>
          </p:cNvPr>
          <p:cNvSpPr txBox="1"/>
          <p:nvPr/>
        </p:nvSpPr>
        <p:spPr>
          <a:xfrm rot="2322993">
            <a:off x="1321879" y="5041155"/>
            <a:ext cx="2108507" cy="307777"/>
          </a:xfrm>
          <a:prstGeom prst="rect">
            <a:avLst/>
          </a:prstGeom>
          <a:noFill/>
        </p:spPr>
        <p:txBody>
          <a:bodyPr wrap="square" rtlCol="0">
            <a:spAutoFit/>
          </a:bodyPr>
          <a:lstStyle/>
          <a:p>
            <a:pPr algn="ctr"/>
            <a:r>
              <a:rPr lang="en-US" sz="1400" dirty="0">
                <a:ln w="0"/>
                <a:solidFill>
                  <a:schemeClr val="accent1"/>
                </a:solidFill>
                <a:effectLst>
                  <a:outerShdw blurRad="38100" dist="25400" dir="5400000" algn="ctr" rotWithShape="0">
                    <a:srgbClr val="6E747A">
                      <a:alpha val="43000"/>
                    </a:srgbClr>
                  </a:outerShdw>
                </a:effectLst>
              </a:rPr>
              <a:t>V-A*Dot(A,V)/Dot(A,A)</a:t>
            </a:r>
            <a:endParaRPr lang="en-GB" sz="1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23534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7500" lnSpcReduction="20000"/>
          </a:bodyPr>
          <a:lstStyle/>
          <a:p>
            <a:pPr marL="36900" lvl="0" indent="0">
              <a:buNone/>
            </a:pPr>
            <a:r>
              <a:rPr lang="en-US" sz="2400" dirty="0"/>
              <a:t>Reflection</a:t>
            </a:r>
          </a:p>
          <a:p>
            <a:pPr marL="36900" lvl="0" indent="0">
              <a:buNone/>
            </a:pPr>
            <a:endParaRPr lang="en-US" sz="2400" dirty="0"/>
          </a:p>
          <a:p>
            <a:pPr marL="36900" lvl="0" indent="0">
              <a:buNone/>
            </a:pPr>
            <a:r>
              <a:rPr lang="en-US" sz="2400" dirty="0"/>
              <a:t>Using reflection with a single vector has no issues.</a:t>
            </a:r>
          </a:p>
          <a:p>
            <a:pPr marL="36900" lvl="0" indent="0">
              <a:buNone/>
            </a:pPr>
            <a:endParaRPr lang="en-US" sz="2400" dirty="0"/>
          </a:p>
          <a:p>
            <a:pPr marL="36900" lvl="0" indent="0">
              <a:buNone/>
            </a:pPr>
            <a:r>
              <a:rPr lang="en-US" sz="2400" dirty="0"/>
              <a:t>With geometry, reflection is mirroring and will change the “handedness” of the geometry.</a:t>
            </a:r>
          </a:p>
          <a:p>
            <a:pPr marL="36900" lvl="0" indent="0">
              <a:buNone/>
            </a:pPr>
            <a:endParaRPr lang="en-US" sz="2400" dirty="0"/>
          </a:p>
          <a:p>
            <a:pPr marL="36900" lvl="0" indent="0">
              <a:buNone/>
            </a:pPr>
            <a:r>
              <a:rPr lang="en-US" sz="2400" dirty="0"/>
              <a:t>A side-effect of this, is that it will swap the front and back faces of all your polygons.</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2655190"/>
            <a:ext cx="1672937" cy="221326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rot="18427084">
            <a:off x="1991607" y="3485322"/>
            <a:ext cx="1861701" cy="338554"/>
          </a:xfrm>
          <a:prstGeom prst="rect">
            <a:avLst/>
          </a:prstGeom>
          <a:noFill/>
        </p:spPr>
        <p:txBody>
          <a:bodyPr wrap="square" rtlCol="0">
            <a:spAutoFit/>
          </a:bodyPr>
          <a:lstStyle/>
          <a:p>
            <a:r>
              <a:rPr lang="en-GB" sz="1600" dirty="0"/>
              <a:t>A (Reflection axis)</a:t>
            </a:r>
          </a:p>
        </p:txBody>
      </p:sp>
      <p:cxnSp>
        <p:nvCxnSpPr>
          <p:cNvPr id="14" name="Straight Arrow Connector 13">
            <a:extLst>
              <a:ext uri="{FF2B5EF4-FFF2-40B4-BE49-F238E27FC236}">
                <a16:creationId xmlns:a16="http://schemas.microsoft.com/office/drawing/2014/main" id="{24F5D606-8C5F-4EE8-B085-F9D101A21367}"/>
              </a:ext>
            </a:extLst>
          </p:cNvPr>
          <p:cNvCxnSpPr>
            <a:cxnSpLocks/>
          </p:cNvCxnSpPr>
          <p:nvPr/>
        </p:nvCxnSpPr>
        <p:spPr>
          <a:xfrm flipV="1">
            <a:off x="2166504" y="3732934"/>
            <a:ext cx="1976004" cy="113520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04126C8-3EE0-4DA7-AE60-1965BA105A70}"/>
              </a:ext>
            </a:extLst>
          </p:cNvPr>
          <p:cNvCxnSpPr>
            <a:cxnSpLocks/>
          </p:cNvCxnSpPr>
          <p:nvPr/>
        </p:nvCxnSpPr>
        <p:spPr>
          <a:xfrm flipV="1">
            <a:off x="2166503" y="2670918"/>
            <a:ext cx="623476" cy="219722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BA9CD2-26A8-43CD-997A-E3B06E882524}"/>
              </a:ext>
            </a:extLst>
          </p:cNvPr>
          <p:cNvSpPr txBox="1"/>
          <p:nvPr/>
        </p:nvSpPr>
        <p:spPr>
          <a:xfrm>
            <a:off x="3095673" y="4202671"/>
            <a:ext cx="316903" cy="338554"/>
          </a:xfrm>
          <a:prstGeom prst="rect">
            <a:avLst/>
          </a:prstGeom>
          <a:noFill/>
        </p:spPr>
        <p:txBody>
          <a:bodyPr wrap="square" rtlCol="0">
            <a:spAutoFit/>
          </a:bodyPr>
          <a:lstStyle/>
          <a:p>
            <a:r>
              <a:rPr lang="en-GB" sz="1600" dirty="0"/>
              <a:t>V</a:t>
            </a:r>
          </a:p>
        </p:txBody>
      </p:sp>
      <p:sp>
        <p:nvSpPr>
          <p:cNvPr id="20" name="TextBox 19">
            <a:extLst>
              <a:ext uri="{FF2B5EF4-FFF2-40B4-BE49-F238E27FC236}">
                <a16:creationId xmlns:a16="http://schemas.microsoft.com/office/drawing/2014/main" id="{908B50C8-AC4B-4503-9B86-7EEB14D4CF94}"/>
              </a:ext>
            </a:extLst>
          </p:cNvPr>
          <p:cNvSpPr txBox="1"/>
          <p:nvPr/>
        </p:nvSpPr>
        <p:spPr>
          <a:xfrm>
            <a:off x="2208119" y="3406032"/>
            <a:ext cx="316903" cy="338554"/>
          </a:xfrm>
          <a:prstGeom prst="rect">
            <a:avLst/>
          </a:prstGeom>
          <a:noFill/>
        </p:spPr>
        <p:txBody>
          <a:bodyPr wrap="square" rtlCol="0">
            <a:spAutoFit/>
          </a:bodyPr>
          <a:lstStyle/>
          <a:p>
            <a:r>
              <a:rPr lang="en-GB" sz="1600" dirty="0"/>
              <a:t>R</a:t>
            </a:r>
          </a:p>
        </p:txBody>
      </p:sp>
      <p:cxnSp>
        <p:nvCxnSpPr>
          <p:cNvPr id="17" name="Straight Connector 16">
            <a:extLst>
              <a:ext uri="{FF2B5EF4-FFF2-40B4-BE49-F238E27FC236}">
                <a16:creationId xmlns:a16="http://schemas.microsoft.com/office/drawing/2014/main" id="{6D723611-2FF7-4789-AF0F-C15CD60604BC}"/>
              </a:ext>
            </a:extLst>
          </p:cNvPr>
          <p:cNvCxnSpPr/>
          <p:nvPr/>
        </p:nvCxnSpPr>
        <p:spPr>
          <a:xfrm>
            <a:off x="2789979" y="2670918"/>
            <a:ext cx="1352529" cy="106201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6F71B104-B535-40E3-8E58-80FBC8DAD3D4}"/>
              </a:ext>
            </a:extLst>
          </p:cNvPr>
          <p:cNvCxnSpPr>
            <a:cxnSpLocks/>
          </p:cNvCxnSpPr>
          <p:nvPr/>
        </p:nvCxnSpPr>
        <p:spPr>
          <a:xfrm>
            <a:off x="2166503" y="4867827"/>
            <a:ext cx="702661" cy="568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E69EB3B-DA26-4BC1-A4E8-DE5B1E2A0793}"/>
              </a:ext>
            </a:extLst>
          </p:cNvPr>
          <p:cNvCxnSpPr/>
          <p:nvPr/>
        </p:nvCxnSpPr>
        <p:spPr>
          <a:xfrm flipV="1">
            <a:off x="2873086" y="3732933"/>
            <a:ext cx="1258168" cy="170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4BBC0CF-3DE2-4A40-9856-2BFD89097FA9}"/>
              </a:ext>
            </a:extLst>
          </p:cNvPr>
          <p:cNvSpPr txBox="1"/>
          <p:nvPr/>
        </p:nvSpPr>
        <p:spPr>
          <a:xfrm rot="18387508">
            <a:off x="2551474" y="4484392"/>
            <a:ext cx="2108507" cy="307777"/>
          </a:xfrm>
          <a:prstGeom prst="rect">
            <a:avLst/>
          </a:prstGeom>
          <a:noFill/>
        </p:spPr>
        <p:txBody>
          <a:bodyPr wrap="square" rtlCol="0">
            <a:spAutoFit/>
          </a:bodyPr>
          <a:lstStyle/>
          <a:p>
            <a:pPr algn="ctr"/>
            <a:r>
              <a:rPr lang="en-US" sz="1400" dirty="0">
                <a:ln w="0"/>
                <a:solidFill>
                  <a:schemeClr val="accent1"/>
                </a:solidFill>
                <a:effectLst>
                  <a:outerShdw blurRad="38100" dist="25400" dir="5400000" algn="ctr" rotWithShape="0">
                    <a:srgbClr val="6E747A">
                      <a:alpha val="43000"/>
                    </a:srgbClr>
                  </a:outerShdw>
                </a:effectLst>
              </a:rPr>
              <a:t>A*Dot(A,V)/Dot(A,A)</a:t>
            </a:r>
            <a:endParaRPr lang="en-GB" sz="1400" dirty="0">
              <a:ln w="0"/>
              <a:solidFill>
                <a:schemeClr val="accent1"/>
              </a:solidFill>
              <a:effectLst>
                <a:outerShdw blurRad="38100" dist="25400" dir="5400000" algn="ctr" rotWithShape="0">
                  <a:srgbClr val="6E747A">
                    <a:alpha val="43000"/>
                  </a:srgbClr>
                </a:outerShdw>
              </a:effectLst>
            </a:endParaRPr>
          </a:p>
        </p:txBody>
      </p:sp>
      <p:sp>
        <p:nvSpPr>
          <p:cNvPr id="34" name="TextBox 33">
            <a:extLst>
              <a:ext uri="{FF2B5EF4-FFF2-40B4-BE49-F238E27FC236}">
                <a16:creationId xmlns:a16="http://schemas.microsoft.com/office/drawing/2014/main" id="{80581996-2F52-45F3-A114-F5EE148B8EF3}"/>
              </a:ext>
            </a:extLst>
          </p:cNvPr>
          <p:cNvSpPr txBox="1"/>
          <p:nvPr/>
        </p:nvSpPr>
        <p:spPr>
          <a:xfrm rot="2322993">
            <a:off x="1321879" y="5041155"/>
            <a:ext cx="2108507" cy="307777"/>
          </a:xfrm>
          <a:prstGeom prst="rect">
            <a:avLst/>
          </a:prstGeom>
          <a:noFill/>
        </p:spPr>
        <p:txBody>
          <a:bodyPr wrap="square" rtlCol="0">
            <a:spAutoFit/>
          </a:bodyPr>
          <a:lstStyle/>
          <a:p>
            <a:pPr algn="ctr"/>
            <a:r>
              <a:rPr lang="en-US" sz="1400" dirty="0">
                <a:ln w="0"/>
                <a:solidFill>
                  <a:schemeClr val="accent1"/>
                </a:solidFill>
                <a:effectLst>
                  <a:outerShdw blurRad="38100" dist="25400" dir="5400000" algn="ctr" rotWithShape="0">
                    <a:srgbClr val="6E747A">
                      <a:alpha val="43000"/>
                    </a:srgbClr>
                  </a:outerShdw>
                </a:effectLst>
              </a:rPr>
              <a:t>V-A*Dot(A,V)/Dot(A,A)</a:t>
            </a:r>
            <a:endParaRPr lang="en-GB" sz="1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6858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613960-ED76-4C17-8703-56FAD9A857DA}"/>
              </a:ext>
            </a:extLst>
          </p:cNvPr>
          <p:cNvSpPr>
            <a:spLocks noGrp="1"/>
          </p:cNvSpPr>
          <p:nvPr>
            <p:ph idx="1"/>
          </p:nvPr>
        </p:nvSpPr>
        <p:spPr>
          <a:xfrm>
            <a:off x="913795" y="609600"/>
            <a:ext cx="10353762" cy="5181599"/>
          </a:xfrm>
        </p:spPr>
        <p:txBody>
          <a:bodyPr anchor="ctr">
            <a:normAutofit/>
          </a:bodyPr>
          <a:lstStyle/>
          <a:p>
            <a:pPr marL="36900" indent="0" algn="ctr">
              <a:buNone/>
            </a:pPr>
            <a:r>
              <a:rPr lang="en-GB" sz="7200" dirty="0"/>
              <a:t>VECTORS</a:t>
            </a:r>
          </a:p>
        </p:txBody>
      </p:sp>
    </p:spTree>
    <p:extLst>
      <p:ext uri="{BB962C8B-B14F-4D97-AF65-F5344CB8AC3E}">
        <p14:creationId xmlns:p14="http://schemas.microsoft.com/office/powerpoint/2010/main" val="3920342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85000" lnSpcReduction="20000"/>
          </a:bodyPr>
          <a:lstStyle/>
          <a:p>
            <a:pPr marL="36900" lvl="0" indent="0">
              <a:buNone/>
            </a:pPr>
            <a:r>
              <a:rPr lang="en-US" sz="2400" dirty="0"/>
              <a:t>Rotors</a:t>
            </a:r>
          </a:p>
          <a:p>
            <a:pPr marL="36900" lvl="0" indent="0">
              <a:buNone/>
            </a:pPr>
            <a:endParaRPr lang="en-US" sz="2000" dirty="0"/>
          </a:p>
          <a:p>
            <a:pPr marL="36900" lvl="0" indent="0">
              <a:buNone/>
            </a:pPr>
            <a:r>
              <a:rPr lang="en-US" sz="1900" dirty="0"/>
              <a:t>Reflections can be used for rotation.</a:t>
            </a:r>
          </a:p>
          <a:p>
            <a:pPr marL="36900" lvl="0" indent="0">
              <a:buNone/>
            </a:pPr>
            <a:endParaRPr lang="en-US" sz="1900" dirty="0"/>
          </a:p>
          <a:p>
            <a:pPr marL="36900" lvl="0" indent="0">
              <a:buNone/>
            </a:pPr>
            <a:r>
              <a:rPr lang="en-US" sz="1900" dirty="0"/>
              <a:t>By reflecting in 2 different reflection axes, the vector is rotated in the plane of the axes by twice the angle between the axes.</a:t>
            </a:r>
          </a:p>
          <a:p>
            <a:pPr marL="36900" lvl="0" indent="0">
              <a:buNone/>
            </a:pPr>
            <a:endParaRPr lang="en-US" sz="1900" dirty="0"/>
          </a:p>
          <a:p>
            <a:pPr marL="36900" lvl="0" indent="0">
              <a:buNone/>
            </a:pPr>
            <a:r>
              <a:rPr lang="en-US" sz="1900" dirty="0"/>
              <a:t>Handedness is not affected.</a:t>
            </a:r>
          </a:p>
          <a:p>
            <a:pPr marL="36900" lvl="0" indent="0">
              <a:buNone/>
            </a:pPr>
            <a:endParaRPr lang="en-US" sz="1900" dirty="0"/>
          </a:p>
          <a:p>
            <a:pPr marL="36900" lvl="0" indent="0">
              <a:buNone/>
            </a:pPr>
            <a:r>
              <a:rPr lang="en-US" sz="1900" dirty="0"/>
              <a:t>This kind of rotation works in any number of dimensions because it only uses dot-products, vector scaling and vector addition.</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3429000"/>
            <a:ext cx="623454" cy="14394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590573" y="3148977"/>
            <a:ext cx="458507" cy="369332"/>
          </a:xfrm>
          <a:prstGeom prst="rect">
            <a:avLst/>
          </a:prstGeom>
          <a:noFill/>
        </p:spPr>
        <p:txBody>
          <a:bodyPr wrap="square" rtlCol="0">
            <a:spAutoFit/>
          </a:bodyPr>
          <a:lstStyle/>
          <a:p>
            <a:r>
              <a:rPr lang="en-GB" dirty="0"/>
              <a:t>R2</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3231605" y="3759550"/>
            <a:ext cx="472725" cy="369332"/>
          </a:xfrm>
          <a:prstGeom prst="rect">
            <a:avLst/>
          </a:prstGeom>
          <a:noFill/>
        </p:spPr>
        <p:txBody>
          <a:bodyPr wrap="square" rtlCol="0">
            <a:spAutoFit/>
          </a:bodyPr>
          <a:lstStyle/>
          <a:p>
            <a:r>
              <a:rPr lang="en-GB" dirty="0"/>
              <a:t>R1</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302234" y="4080804"/>
            <a:ext cx="729944" cy="369332"/>
          </a:xfrm>
          <a:prstGeom prst="rect">
            <a:avLst/>
          </a:prstGeom>
          <a:noFill/>
        </p:spPr>
        <p:txBody>
          <a:bodyPr wrap="square" rtlCol="0">
            <a:spAutoFit/>
          </a:bodyPr>
          <a:lstStyle/>
          <a:p>
            <a:r>
              <a:rPr lang="en-GB" dirty="0"/>
              <a:t>Theta</a:t>
            </a:r>
          </a:p>
        </p:txBody>
      </p:sp>
      <p:cxnSp>
        <p:nvCxnSpPr>
          <p:cNvPr id="7" name="Straight Arrow Connector 6">
            <a:extLst>
              <a:ext uri="{FF2B5EF4-FFF2-40B4-BE49-F238E27FC236}">
                <a16:creationId xmlns:a16="http://schemas.microsoft.com/office/drawing/2014/main" id="{DB82FB2D-EE56-40C2-A998-62177D9D3D95}"/>
              </a:ext>
            </a:extLst>
          </p:cNvPr>
          <p:cNvCxnSpPr/>
          <p:nvPr/>
        </p:nvCxnSpPr>
        <p:spPr>
          <a:xfrm flipV="1">
            <a:off x="2166504" y="4042064"/>
            <a:ext cx="2421082"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F542AE-2717-4D89-B65D-880284D5A2D2}"/>
              </a:ext>
            </a:extLst>
          </p:cNvPr>
          <p:cNvCxnSpPr/>
          <p:nvPr/>
        </p:nvCxnSpPr>
        <p:spPr>
          <a:xfrm flipV="1">
            <a:off x="2166504" y="2582141"/>
            <a:ext cx="424069" cy="228600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4967D09-DD65-4507-8CEE-F45C6CD65D0B}"/>
              </a:ext>
            </a:extLst>
          </p:cNvPr>
          <p:cNvSpPr txBox="1"/>
          <p:nvPr/>
        </p:nvSpPr>
        <p:spPr>
          <a:xfrm>
            <a:off x="4517446" y="3857397"/>
            <a:ext cx="306532" cy="369332"/>
          </a:xfrm>
          <a:prstGeom prst="rect">
            <a:avLst/>
          </a:prstGeom>
          <a:noFill/>
        </p:spPr>
        <p:txBody>
          <a:bodyPr wrap="square" rtlCol="0">
            <a:spAutoFit/>
          </a:bodyPr>
          <a:lstStyle/>
          <a:p>
            <a:r>
              <a:rPr lang="en-GB" dirty="0"/>
              <a:t>V</a:t>
            </a:r>
          </a:p>
        </p:txBody>
      </p:sp>
      <p:sp>
        <p:nvSpPr>
          <p:cNvPr id="21" name="TextBox 20">
            <a:extLst>
              <a:ext uri="{FF2B5EF4-FFF2-40B4-BE49-F238E27FC236}">
                <a16:creationId xmlns:a16="http://schemas.microsoft.com/office/drawing/2014/main" id="{6C2BD6FD-D0C4-4E91-9CB0-6DAAA38A2FCF}"/>
              </a:ext>
            </a:extLst>
          </p:cNvPr>
          <p:cNvSpPr txBox="1"/>
          <p:nvPr/>
        </p:nvSpPr>
        <p:spPr>
          <a:xfrm>
            <a:off x="2391524" y="2270414"/>
            <a:ext cx="2125911" cy="369332"/>
          </a:xfrm>
          <a:prstGeom prst="rect">
            <a:avLst/>
          </a:prstGeom>
          <a:noFill/>
        </p:spPr>
        <p:txBody>
          <a:bodyPr wrap="square" rtlCol="0">
            <a:spAutoFit/>
          </a:bodyPr>
          <a:lstStyle/>
          <a:p>
            <a:r>
              <a:rPr lang="en-GB" dirty="0"/>
              <a:t>V rotated by 2*Theta</a:t>
            </a:r>
          </a:p>
        </p:txBody>
      </p:sp>
    </p:spTree>
    <p:extLst>
      <p:ext uri="{BB962C8B-B14F-4D97-AF65-F5344CB8AC3E}">
        <p14:creationId xmlns:p14="http://schemas.microsoft.com/office/powerpoint/2010/main" val="263188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Rotors</a:t>
            </a:r>
          </a:p>
          <a:p>
            <a:pPr marL="36900" lvl="0" indent="0">
              <a:buNone/>
            </a:pPr>
            <a:endParaRPr lang="en-US" sz="2000" dirty="0"/>
          </a:p>
          <a:p>
            <a:pPr marL="36900" lvl="0" indent="0">
              <a:buNone/>
            </a:pPr>
            <a:r>
              <a:rPr lang="en-US" sz="1900" dirty="0"/>
              <a:t>The pair of axes used for this kind of rotation are known as a Rotor.</a:t>
            </a:r>
          </a:p>
          <a:p>
            <a:pPr marL="36900" lvl="0" indent="0">
              <a:buNone/>
            </a:pPr>
            <a:endParaRPr lang="en-US" sz="1900" dirty="0"/>
          </a:p>
          <a:p>
            <a:pPr marL="36900" lvl="0" indent="0">
              <a:buNone/>
            </a:pPr>
            <a:r>
              <a:rPr lang="en-US" sz="1900" dirty="0"/>
              <a:t>Quaternions are an optimization of Rotor rotation for use in 3D.</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13" name="Straight Arrow Connector 12">
            <a:extLst>
              <a:ext uri="{FF2B5EF4-FFF2-40B4-BE49-F238E27FC236}">
                <a16:creationId xmlns:a16="http://schemas.microsoft.com/office/drawing/2014/main" id="{68A4F1BD-433D-45D0-9F15-FCBC7EE33132}"/>
              </a:ext>
            </a:extLst>
          </p:cNvPr>
          <p:cNvCxnSpPr>
            <a:cxnSpLocks/>
          </p:cNvCxnSpPr>
          <p:nvPr/>
        </p:nvCxnSpPr>
        <p:spPr>
          <a:xfrm flipV="1">
            <a:off x="2166505" y="3429000"/>
            <a:ext cx="623454" cy="14394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2F4DE-1AEC-4C37-9A3E-DEA0280D02AE}"/>
              </a:ext>
            </a:extLst>
          </p:cNvPr>
          <p:cNvSpPr txBox="1"/>
          <p:nvPr/>
        </p:nvSpPr>
        <p:spPr>
          <a:xfrm>
            <a:off x="2590573" y="3148977"/>
            <a:ext cx="458507" cy="369332"/>
          </a:xfrm>
          <a:prstGeom prst="rect">
            <a:avLst/>
          </a:prstGeom>
          <a:noFill/>
        </p:spPr>
        <p:txBody>
          <a:bodyPr wrap="square" rtlCol="0">
            <a:spAutoFit/>
          </a:bodyPr>
          <a:lstStyle/>
          <a:p>
            <a:r>
              <a:rPr lang="en-GB" dirty="0"/>
              <a:t>R2</a:t>
            </a:r>
          </a:p>
        </p:txBody>
      </p:sp>
      <p:cxnSp>
        <p:nvCxnSpPr>
          <p:cNvPr id="14" name="Straight Arrow Connector 13">
            <a:extLst>
              <a:ext uri="{FF2B5EF4-FFF2-40B4-BE49-F238E27FC236}">
                <a16:creationId xmlns:a16="http://schemas.microsoft.com/office/drawing/2014/main" id="{BAB94A9F-EA79-45FF-99AD-1FD991CD20B1}"/>
              </a:ext>
            </a:extLst>
          </p:cNvPr>
          <p:cNvCxnSpPr>
            <a:cxnSpLocks/>
          </p:cNvCxnSpPr>
          <p:nvPr/>
        </p:nvCxnSpPr>
        <p:spPr>
          <a:xfrm flipV="1">
            <a:off x="2166504" y="4042064"/>
            <a:ext cx="1301461" cy="8260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7B756-B061-4E7D-AD8E-2A5CA618DD22}"/>
              </a:ext>
            </a:extLst>
          </p:cNvPr>
          <p:cNvSpPr txBox="1"/>
          <p:nvPr/>
        </p:nvSpPr>
        <p:spPr>
          <a:xfrm>
            <a:off x="3231605" y="3759550"/>
            <a:ext cx="472725" cy="369332"/>
          </a:xfrm>
          <a:prstGeom prst="rect">
            <a:avLst/>
          </a:prstGeom>
          <a:noFill/>
        </p:spPr>
        <p:txBody>
          <a:bodyPr wrap="square" rtlCol="0">
            <a:spAutoFit/>
          </a:bodyPr>
          <a:lstStyle/>
          <a:p>
            <a:r>
              <a:rPr lang="en-GB" dirty="0"/>
              <a:t>R1</a:t>
            </a:r>
          </a:p>
        </p:txBody>
      </p:sp>
      <p:sp>
        <p:nvSpPr>
          <p:cNvPr id="10" name="Arc 9">
            <a:extLst>
              <a:ext uri="{FF2B5EF4-FFF2-40B4-BE49-F238E27FC236}">
                <a16:creationId xmlns:a16="http://schemas.microsoft.com/office/drawing/2014/main" id="{A8B85FCD-268B-44B6-A90B-9E33A7969FCD}"/>
              </a:ext>
            </a:extLst>
          </p:cNvPr>
          <p:cNvSpPr/>
          <p:nvPr/>
        </p:nvSpPr>
        <p:spPr>
          <a:xfrm>
            <a:off x="2208089" y="4478786"/>
            <a:ext cx="316903" cy="325004"/>
          </a:xfrm>
          <a:prstGeom prst="arc">
            <a:avLst>
              <a:gd name="adj1" fmla="val 15721743"/>
              <a:gd name="adj2" fmla="val 0"/>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94C926-0393-4A8B-A96D-B3D06F6FA633}"/>
              </a:ext>
            </a:extLst>
          </p:cNvPr>
          <p:cNvSpPr txBox="1"/>
          <p:nvPr/>
        </p:nvSpPr>
        <p:spPr>
          <a:xfrm rot="18619660">
            <a:off x="2302234" y="4080804"/>
            <a:ext cx="729944" cy="369332"/>
          </a:xfrm>
          <a:prstGeom prst="rect">
            <a:avLst/>
          </a:prstGeom>
          <a:noFill/>
        </p:spPr>
        <p:txBody>
          <a:bodyPr wrap="square" rtlCol="0">
            <a:spAutoFit/>
          </a:bodyPr>
          <a:lstStyle/>
          <a:p>
            <a:r>
              <a:rPr lang="en-GB" dirty="0"/>
              <a:t>Theta</a:t>
            </a:r>
          </a:p>
        </p:txBody>
      </p:sp>
      <p:cxnSp>
        <p:nvCxnSpPr>
          <p:cNvPr id="7" name="Straight Arrow Connector 6">
            <a:extLst>
              <a:ext uri="{FF2B5EF4-FFF2-40B4-BE49-F238E27FC236}">
                <a16:creationId xmlns:a16="http://schemas.microsoft.com/office/drawing/2014/main" id="{DB82FB2D-EE56-40C2-A998-62177D9D3D95}"/>
              </a:ext>
            </a:extLst>
          </p:cNvPr>
          <p:cNvCxnSpPr/>
          <p:nvPr/>
        </p:nvCxnSpPr>
        <p:spPr>
          <a:xfrm flipV="1">
            <a:off x="2166504" y="4042064"/>
            <a:ext cx="2421082" cy="826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F542AE-2717-4D89-B65D-880284D5A2D2}"/>
              </a:ext>
            </a:extLst>
          </p:cNvPr>
          <p:cNvCxnSpPr/>
          <p:nvPr/>
        </p:nvCxnSpPr>
        <p:spPr>
          <a:xfrm flipV="1">
            <a:off x="2166504" y="2582141"/>
            <a:ext cx="424069" cy="228600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4967D09-DD65-4507-8CEE-F45C6CD65D0B}"/>
              </a:ext>
            </a:extLst>
          </p:cNvPr>
          <p:cNvSpPr txBox="1"/>
          <p:nvPr/>
        </p:nvSpPr>
        <p:spPr>
          <a:xfrm>
            <a:off x="4517446" y="3857397"/>
            <a:ext cx="306532" cy="369332"/>
          </a:xfrm>
          <a:prstGeom prst="rect">
            <a:avLst/>
          </a:prstGeom>
          <a:noFill/>
        </p:spPr>
        <p:txBody>
          <a:bodyPr wrap="square" rtlCol="0">
            <a:spAutoFit/>
          </a:bodyPr>
          <a:lstStyle/>
          <a:p>
            <a:r>
              <a:rPr lang="en-GB" dirty="0"/>
              <a:t>V</a:t>
            </a:r>
          </a:p>
        </p:txBody>
      </p:sp>
      <p:sp>
        <p:nvSpPr>
          <p:cNvPr id="21" name="TextBox 20">
            <a:extLst>
              <a:ext uri="{FF2B5EF4-FFF2-40B4-BE49-F238E27FC236}">
                <a16:creationId xmlns:a16="http://schemas.microsoft.com/office/drawing/2014/main" id="{6C2BD6FD-D0C4-4E91-9CB0-6DAAA38A2FCF}"/>
              </a:ext>
            </a:extLst>
          </p:cNvPr>
          <p:cNvSpPr txBox="1"/>
          <p:nvPr/>
        </p:nvSpPr>
        <p:spPr>
          <a:xfrm>
            <a:off x="2391524" y="2270414"/>
            <a:ext cx="2125911" cy="369332"/>
          </a:xfrm>
          <a:prstGeom prst="rect">
            <a:avLst/>
          </a:prstGeom>
          <a:noFill/>
        </p:spPr>
        <p:txBody>
          <a:bodyPr wrap="square" rtlCol="0">
            <a:spAutoFit/>
          </a:bodyPr>
          <a:lstStyle/>
          <a:p>
            <a:r>
              <a:rPr lang="en-GB" dirty="0"/>
              <a:t>V rotated by 2*Theta</a:t>
            </a:r>
          </a:p>
        </p:txBody>
      </p:sp>
    </p:spTree>
    <p:extLst>
      <p:ext uri="{BB962C8B-B14F-4D97-AF65-F5344CB8AC3E}">
        <p14:creationId xmlns:p14="http://schemas.microsoft.com/office/powerpoint/2010/main" val="227659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4DC4-2840-4A9F-9DA6-3DD02912A693}"/>
              </a:ext>
            </a:extLst>
          </p:cNvPr>
          <p:cNvSpPr>
            <a:spLocks noGrp="1"/>
          </p:cNvSpPr>
          <p:nvPr>
            <p:ph type="title"/>
          </p:nvPr>
        </p:nvSpPr>
        <p:spPr/>
        <p:txBody>
          <a:bodyPr>
            <a:normAutofit/>
          </a:bodyPr>
          <a:lstStyle/>
          <a:p>
            <a:r>
              <a:rPr lang="en-US" sz="4800" dirty="0"/>
              <a:t>Other vector only constructs</a:t>
            </a:r>
            <a:endParaRPr lang="en-GB" dirty="0"/>
          </a:p>
        </p:txBody>
      </p:sp>
      <p:sp>
        <p:nvSpPr>
          <p:cNvPr id="3" name="Content Placeholder 2">
            <a:extLst>
              <a:ext uri="{FF2B5EF4-FFF2-40B4-BE49-F238E27FC236}">
                <a16:creationId xmlns:a16="http://schemas.microsoft.com/office/drawing/2014/main" id="{14AA555C-0458-4D02-96DE-F9CC15638459}"/>
              </a:ext>
            </a:extLst>
          </p:cNvPr>
          <p:cNvSpPr>
            <a:spLocks noGrp="1"/>
          </p:cNvSpPr>
          <p:nvPr>
            <p:ph idx="1"/>
          </p:nvPr>
        </p:nvSpPr>
        <p:spPr>
          <a:xfrm>
            <a:off x="6419593" y="2228849"/>
            <a:ext cx="4847964" cy="3714749"/>
          </a:xfrm>
        </p:spPr>
        <p:txBody>
          <a:bodyPr/>
          <a:lstStyle/>
          <a:p>
            <a:r>
              <a:rPr lang="en-GB" dirty="0"/>
              <a:t>Point-&gt;Plane distance</a:t>
            </a:r>
          </a:p>
          <a:p>
            <a:r>
              <a:rPr lang="en-GB" dirty="0"/>
              <a:t>Shortest distance from point to line</a:t>
            </a:r>
          </a:p>
          <a:p>
            <a:r>
              <a:rPr lang="en-GB" dirty="0"/>
              <a:t>Shortest line between 2 lines</a:t>
            </a:r>
          </a:p>
          <a:p>
            <a:r>
              <a:rPr lang="en-GB" dirty="0"/>
              <a:t>Moving sphere-&gt;moving sphere collisions</a:t>
            </a:r>
          </a:p>
          <a:p>
            <a:r>
              <a:rPr lang="en-GB" dirty="0"/>
              <a:t>…</a:t>
            </a:r>
          </a:p>
          <a:p>
            <a:endParaRPr lang="en-GB" dirty="0"/>
          </a:p>
        </p:txBody>
      </p:sp>
      <p:sp>
        <p:nvSpPr>
          <p:cNvPr id="4" name="Content Placeholder 2">
            <a:extLst>
              <a:ext uri="{FF2B5EF4-FFF2-40B4-BE49-F238E27FC236}">
                <a16:creationId xmlns:a16="http://schemas.microsoft.com/office/drawing/2014/main" id="{5716CA06-007B-41A9-A2AB-45E1F6786D49}"/>
              </a:ext>
            </a:extLst>
          </p:cNvPr>
          <p:cNvSpPr txBox="1">
            <a:spLocks/>
          </p:cNvSpPr>
          <p:nvPr/>
        </p:nvSpPr>
        <p:spPr>
          <a:xfrm>
            <a:off x="1066195" y="2228850"/>
            <a:ext cx="4847964"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GB" dirty="0"/>
              <a:t>Ray-&gt;Plane intersect</a:t>
            </a:r>
          </a:p>
          <a:p>
            <a:r>
              <a:rPr lang="en-GB" dirty="0"/>
              <a:t>Ray-&gt;Polygon intersect</a:t>
            </a:r>
          </a:p>
          <a:p>
            <a:r>
              <a:rPr lang="en-GB" dirty="0"/>
              <a:t>Ray-&gt;Sphere intersect</a:t>
            </a:r>
          </a:p>
          <a:p>
            <a:r>
              <a:rPr lang="en-GB" dirty="0"/>
              <a:t>Ray-&gt;Cylinder intersect</a:t>
            </a:r>
          </a:p>
          <a:p>
            <a:r>
              <a:rPr lang="en-GB" dirty="0"/>
              <a:t>Ray-&gt;Capsule intersect</a:t>
            </a:r>
          </a:p>
          <a:p>
            <a:r>
              <a:rPr lang="en-GB" dirty="0"/>
              <a:t>Ray-&gt;Cone intersect</a:t>
            </a:r>
          </a:p>
          <a:p>
            <a:r>
              <a:rPr lang="en-GB" dirty="0"/>
              <a:t>Finding the line of plane intersection</a:t>
            </a:r>
          </a:p>
        </p:txBody>
      </p:sp>
    </p:spTree>
    <p:extLst>
      <p:ext uri="{BB962C8B-B14F-4D97-AF65-F5344CB8AC3E}">
        <p14:creationId xmlns:p14="http://schemas.microsoft.com/office/powerpoint/2010/main" val="1578852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613960-ED76-4C17-8703-56FAD9A857DA}"/>
              </a:ext>
            </a:extLst>
          </p:cNvPr>
          <p:cNvSpPr>
            <a:spLocks noGrp="1"/>
          </p:cNvSpPr>
          <p:nvPr>
            <p:ph idx="1"/>
          </p:nvPr>
        </p:nvSpPr>
        <p:spPr>
          <a:xfrm>
            <a:off x="913795" y="609600"/>
            <a:ext cx="10353762" cy="5181599"/>
          </a:xfrm>
        </p:spPr>
        <p:txBody>
          <a:bodyPr anchor="ctr">
            <a:normAutofit/>
          </a:bodyPr>
          <a:lstStyle/>
          <a:p>
            <a:pPr marL="36900" indent="0" algn="ctr">
              <a:buNone/>
            </a:pPr>
            <a:r>
              <a:rPr lang="en-GB" sz="7200" dirty="0"/>
              <a:t>MATRICES</a:t>
            </a:r>
          </a:p>
        </p:txBody>
      </p:sp>
    </p:spTree>
    <p:extLst>
      <p:ext uri="{BB962C8B-B14F-4D97-AF65-F5344CB8AC3E}">
        <p14:creationId xmlns:p14="http://schemas.microsoft.com/office/powerpoint/2010/main" val="3904688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3x3 Matrices</a:t>
            </a:r>
          </a:p>
          <a:p>
            <a:pPr marL="36900" lvl="0" indent="0">
              <a:buNone/>
            </a:pPr>
            <a:endParaRPr lang="en-US" sz="2000" dirty="0"/>
          </a:p>
          <a:p>
            <a:pPr marL="36900" lvl="0" indent="0">
              <a:buNone/>
            </a:pPr>
            <a:r>
              <a:rPr lang="en-US" sz="1900" dirty="0"/>
              <a:t>Represents the axes of a space that may be rotated and/or scaled.</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7314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3x3 Matrices</a:t>
            </a:r>
          </a:p>
          <a:p>
            <a:pPr marL="36900" lvl="0" indent="0">
              <a:buNone/>
            </a:pPr>
            <a:endParaRPr lang="en-US" sz="2000" dirty="0"/>
          </a:p>
          <a:p>
            <a:pPr marL="36900" lvl="0" indent="0">
              <a:buNone/>
            </a:pPr>
            <a:r>
              <a:rPr lang="en-US" sz="1900" dirty="0"/>
              <a:t>With the convention used by Unreal:</a:t>
            </a:r>
          </a:p>
          <a:p>
            <a:r>
              <a:rPr lang="en-US" sz="1900" dirty="0"/>
              <a:t>The columns of the matrix represent the directions of the axes of the rotated space relative to the unrotated space.</a:t>
            </a:r>
          </a:p>
          <a:p>
            <a:r>
              <a:rPr lang="en-US" sz="1900" dirty="0"/>
              <a:t>The rows of the matrix represent the directions of the axes of the unrotated space relative to the rotated space</a:t>
            </a:r>
          </a:p>
          <a:p>
            <a:endParaRPr lang="en-US" sz="19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2541395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marL="36900" lvl="0" indent="0">
              <a:buNone/>
            </a:pPr>
            <a:r>
              <a:rPr lang="en-US" sz="2400" dirty="0"/>
              <a:t>3x3 Matrix Rotation</a:t>
            </a:r>
          </a:p>
          <a:p>
            <a:pPr marL="36900" lvl="0" indent="0">
              <a:buNone/>
            </a:pPr>
            <a:endParaRPr lang="en-US" sz="2000" dirty="0"/>
          </a:p>
          <a:p>
            <a:pPr marL="36900" lvl="0" indent="0">
              <a:buNone/>
            </a:pPr>
            <a:r>
              <a:rPr lang="en-US" sz="1900" dirty="0"/>
              <a:t>Rotation with a 3x3 matrix can be thought of in two ways:</a:t>
            </a:r>
          </a:p>
          <a:p>
            <a:pPr marL="494100" lvl="0" indent="-457200">
              <a:buAutoNum type="arabicPeriod"/>
            </a:pPr>
            <a:r>
              <a:rPr lang="en-US" sz="1900" dirty="0"/>
              <a:t>Projecting a vector onto the axes encoded in the matrix using dot-products with the columns of the matrix.</a:t>
            </a:r>
          </a:p>
          <a:p>
            <a:pPr marL="494100" lvl="0" indent="-457200">
              <a:buAutoNum type="arabicPeriod"/>
            </a:pPr>
            <a:r>
              <a:rPr lang="en-US" sz="1900" dirty="0"/>
              <a:t>Scaling and summing the row vectors of the matrix.</a:t>
            </a:r>
          </a:p>
          <a:p>
            <a:pPr marL="36900" lvl="0" indent="0">
              <a:buNone/>
            </a:pPr>
            <a:r>
              <a:rPr lang="en-US" sz="1900" dirty="0"/>
              <a:t> </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3598055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marL="36900" lvl="0" indent="0">
              <a:buNone/>
            </a:pPr>
            <a:r>
              <a:rPr lang="en-US" sz="2400" dirty="0"/>
              <a:t>3x3 Matrix Rotation</a:t>
            </a:r>
          </a:p>
          <a:p>
            <a:pPr marL="36900" lvl="0" indent="0">
              <a:buNone/>
            </a:pPr>
            <a:endParaRPr lang="en-US" sz="2000" dirty="0"/>
          </a:p>
          <a:p>
            <a:pPr marL="36900" lvl="0" indent="0">
              <a:buNone/>
            </a:pPr>
            <a:r>
              <a:rPr lang="en-US" sz="1900" dirty="0"/>
              <a:t>The rotation of a matrix can be reversed by transposing the matrix.</a:t>
            </a:r>
          </a:p>
          <a:p>
            <a:pPr marL="36900" lvl="0" indent="0">
              <a:buNone/>
            </a:pPr>
            <a:r>
              <a:rPr lang="en-US" sz="1900" dirty="0"/>
              <a:t>Transposing the matrix swaps the matrix elements above the diagonal of the matrix with those below the diagonal.</a:t>
            </a:r>
          </a:p>
          <a:p>
            <a:pPr marL="36900" lvl="0" indent="0">
              <a:buNone/>
            </a:pPr>
            <a:r>
              <a:rPr lang="en-US" sz="1900" dirty="0"/>
              <a:t>For a pure rotation matrix (no scale or skew) the transpose is the same as the inverse.</a:t>
            </a:r>
          </a:p>
          <a:p>
            <a:pPr marL="36900" lvl="0" indent="0">
              <a:buNone/>
            </a:pPr>
            <a:r>
              <a:rPr lang="en-US" sz="1900" dirty="0"/>
              <a:t> </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1405011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3x3 Matrix Rotation</a:t>
            </a:r>
          </a:p>
          <a:p>
            <a:pPr marL="36900" lvl="0" indent="0">
              <a:buNone/>
            </a:pPr>
            <a:endParaRPr lang="en-US" sz="2000" dirty="0"/>
          </a:p>
          <a:p>
            <a:pPr marL="36900" lvl="0" indent="0">
              <a:buNone/>
            </a:pPr>
            <a:r>
              <a:rPr lang="en-US" sz="1900" dirty="0"/>
              <a:t>The order of operations when multiplying vectors by matrices or matrices by matrices is important. Swapping the order changes the type of transform.</a:t>
            </a:r>
          </a:p>
          <a:p>
            <a:pPr marL="36900" lvl="0" indent="0">
              <a:buNone/>
            </a:pPr>
            <a:r>
              <a:rPr lang="en-US" sz="1900" dirty="0"/>
              <a:t>There are mathematical conventions for this, however software implementations vary.</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3729859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20000"/>
          </a:bodyPr>
          <a:lstStyle/>
          <a:p>
            <a:pPr marL="36900" lvl="0" indent="0">
              <a:buNone/>
            </a:pPr>
            <a:r>
              <a:rPr lang="en-US" sz="2400" dirty="0"/>
              <a:t>3x3 Matrix Rotation</a:t>
            </a:r>
          </a:p>
          <a:p>
            <a:pPr marL="36900" lvl="0" indent="0">
              <a:buNone/>
            </a:pPr>
            <a:endParaRPr lang="en-US" sz="2000" dirty="0"/>
          </a:p>
          <a:p>
            <a:pPr marL="36900" lvl="0" indent="0">
              <a:buNone/>
            </a:pPr>
            <a:r>
              <a:rPr lang="en-US" sz="1900" dirty="0"/>
              <a:t>Rotation is always around the zero-vector origin.</a:t>
            </a:r>
          </a:p>
          <a:p>
            <a:pPr marL="36900" lvl="0" indent="0">
              <a:buNone/>
            </a:pPr>
            <a:endParaRPr lang="en-US" sz="1900" dirty="0"/>
          </a:p>
          <a:p>
            <a:pPr marL="36900" lvl="0" indent="0">
              <a:buNone/>
            </a:pPr>
            <a:r>
              <a:rPr lang="en-US" sz="1900" dirty="0"/>
              <a:t>To rotate about a different origin:</a:t>
            </a:r>
          </a:p>
          <a:p>
            <a:pPr marL="494100" lvl="0" indent="-457200">
              <a:buAutoNum type="arabicPeriod"/>
            </a:pPr>
            <a:r>
              <a:rPr lang="en-US" sz="1900" dirty="0"/>
              <a:t>Subtract the desired rotation origin position from the geometry positions to make it relative to the zero-vector origin.</a:t>
            </a:r>
          </a:p>
          <a:p>
            <a:pPr marL="494100" lvl="0" indent="-457200">
              <a:buAutoNum type="arabicPeriod"/>
            </a:pPr>
            <a:r>
              <a:rPr lang="en-US" sz="1900" dirty="0"/>
              <a:t>Rotate the geometry.</a:t>
            </a:r>
          </a:p>
          <a:p>
            <a:pPr marL="494100" lvl="0" indent="-457200">
              <a:buAutoNum type="arabicPeriod"/>
            </a:pPr>
            <a:r>
              <a:rPr lang="en-US" sz="1900" dirty="0"/>
              <a:t>Add rotation origin back to the geometry.</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247096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Vectors describe a direction and a distance (the vector length).</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sp>
        <p:nvSpPr>
          <p:cNvPr id="17" name="TextBox 16">
            <a:extLst>
              <a:ext uri="{FF2B5EF4-FFF2-40B4-BE49-F238E27FC236}">
                <a16:creationId xmlns:a16="http://schemas.microsoft.com/office/drawing/2014/main" id="{670C1D05-E373-4BB5-B609-2E19557BC507}"/>
              </a:ext>
            </a:extLst>
          </p:cNvPr>
          <p:cNvSpPr txBox="1"/>
          <p:nvPr/>
        </p:nvSpPr>
        <p:spPr>
          <a:xfrm rot="18012362">
            <a:off x="1981410" y="3718904"/>
            <a:ext cx="1074148" cy="369332"/>
          </a:xfrm>
          <a:prstGeom prst="rect">
            <a:avLst/>
          </a:prstGeom>
          <a:noFill/>
        </p:spPr>
        <p:txBody>
          <a:bodyPr wrap="square" rtlCol="0">
            <a:spAutoFit/>
          </a:bodyPr>
          <a:lstStyle/>
          <a:p>
            <a:r>
              <a:rPr lang="en-GB" dirty="0">
                <a:solidFill>
                  <a:srgbClr val="00B0F0"/>
                </a:solidFill>
              </a:rPr>
              <a:t>Direction</a:t>
            </a:r>
          </a:p>
        </p:txBody>
      </p:sp>
      <p:cxnSp>
        <p:nvCxnSpPr>
          <p:cNvPr id="14" name="Straight Arrow Connector 13">
            <a:extLst>
              <a:ext uri="{FF2B5EF4-FFF2-40B4-BE49-F238E27FC236}">
                <a16:creationId xmlns:a16="http://schemas.microsoft.com/office/drawing/2014/main" id="{85E4787F-55B1-4835-9F21-01011514A605}"/>
              </a:ext>
            </a:extLst>
          </p:cNvPr>
          <p:cNvCxnSpPr>
            <a:cxnSpLocks/>
          </p:cNvCxnSpPr>
          <p:nvPr/>
        </p:nvCxnSpPr>
        <p:spPr>
          <a:xfrm flipV="1">
            <a:off x="2171702" y="3226377"/>
            <a:ext cx="945572" cy="164176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5AC2A1-C771-44FB-A247-9CA762B4A686}"/>
              </a:ext>
            </a:extLst>
          </p:cNvPr>
          <p:cNvCxnSpPr>
            <a:cxnSpLocks/>
          </p:cNvCxnSpPr>
          <p:nvPr/>
        </p:nvCxnSpPr>
        <p:spPr>
          <a:xfrm flipH="1">
            <a:off x="2641888" y="3505660"/>
            <a:ext cx="945573" cy="1641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618057-1073-47A6-A791-A79FA0A51C30}"/>
              </a:ext>
            </a:extLst>
          </p:cNvPr>
          <p:cNvCxnSpPr/>
          <p:nvPr/>
        </p:nvCxnSpPr>
        <p:spPr>
          <a:xfrm>
            <a:off x="2904259" y="3102779"/>
            <a:ext cx="929987" cy="55071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ABE4EA7D-4E90-4DDA-A104-4DA23EDF3EFF}"/>
              </a:ext>
            </a:extLst>
          </p:cNvPr>
          <p:cNvCxnSpPr/>
          <p:nvPr/>
        </p:nvCxnSpPr>
        <p:spPr>
          <a:xfrm>
            <a:off x="1935307" y="4737162"/>
            <a:ext cx="929987" cy="55071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337068E8-C406-4B49-B243-5E7C8EBB4E70}"/>
              </a:ext>
            </a:extLst>
          </p:cNvPr>
          <p:cNvSpPr txBox="1"/>
          <p:nvPr/>
        </p:nvSpPr>
        <p:spPr>
          <a:xfrm rot="17997860">
            <a:off x="2798405" y="4196183"/>
            <a:ext cx="1074148" cy="369332"/>
          </a:xfrm>
          <a:prstGeom prst="rect">
            <a:avLst/>
          </a:prstGeom>
          <a:noFill/>
        </p:spPr>
        <p:txBody>
          <a:bodyPr wrap="square" rtlCol="0">
            <a:spAutoFit/>
          </a:bodyPr>
          <a:lstStyle/>
          <a:p>
            <a:r>
              <a:rPr lang="en-GB" dirty="0">
                <a:ln w="0"/>
                <a:solidFill>
                  <a:schemeClr val="accent1"/>
                </a:solidFill>
                <a:effectLst>
                  <a:outerShdw blurRad="38100" dist="25400" dir="5400000" algn="ctr" rotWithShape="0">
                    <a:srgbClr val="6E747A">
                      <a:alpha val="43000"/>
                    </a:srgbClr>
                  </a:outerShdw>
                </a:effectLst>
              </a:rPr>
              <a:t>Distance</a:t>
            </a:r>
          </a:p>
        </p:txBody>
      </p:sp>
    </p:spTree>
    <p:extLst>
      <p:ext uri="{BB962C8B-B14F-4D97-AF65-F5344CB8AC3E}">
        <p14:creationId xmlns:p14="http://schemas.microsoft.com/office/powerpoint/2010/main" val="1379670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7500" lnSpcReduction="20000"/>
          </a:bodyPr>
          <a:lstStyle/>
          <a:p>
            <a:pPr marL="36900" lvl="0" indent="0">
              <a:buNone/>
            </a:pPr>
            <a:r>
              <a:rPr lang="en-US" sz="2400" dirty="0"/>
              <a:t>‘Affine’ Matrices</a:t>
            </a:r>
          </a:p>
          <a:p>
            <a:pPr marL="36900" lvl="0" indent="0">
              <a:buNone/>
            </a:pPr>
            <a:endParaRPr lang="en-US" sz="2000" dirty="0"/>
          </a:p>
          <a:p>
            <a:pPr marL="36900" lvl="0" indent="0">
              <a:buNone/>
            </a:pPr>
            <a:r>
              <a:rPr lang="en-US" sz="1900" dirty="0"/>
              <a:t>An ‘affine’ matrix combines a 3x3 matrix with a 3D vector to add the ability to translate (move) position vectors.</a:t>
            </a:r>
          </a:p>
          <a:p>
            <a:pPr marL="36900" lvl="0" indent="0">
              <a:buNone/>
            </a:pPr>
            <a:endParaRPr lang="en-US" sz="1900" dirty="0"/>
          </a:p>
          <a:p>
            <a:pPr marL="36900" lvl="0" indent="0">
              <a:buNone/>
            </a:pPr>
            <a:r>
              <a:rPr lang="en-US" sz="1900" dirty="0"/>
              <a:t>This is also referred to as a 4x3 or 3x4 matrix (depending on the implementation).</a:t>
            </a:r>
          </a:p>
          <a:p>
            <a:pPr marL="36900" lvl="0" indent="0">
              <a:buNone/>
            </a:pPr>
            <a:endParaRPr lang="en-US" sz="1900" dirty="0"/>
          </a:p>
          <a:p>
            <a:pPr marL="36900" lvl="0" indent="0">
              <a:buNone/>
            </a:pPr>
            <a:r>
              <a:rPr lang="en-US" sz="1900" dirty="0"/>
              <a:t>The translation is stored in the extra row or column.</a:t>
            </a:r>
          </a:p>
          <a:p>
            <a:pPr marL="36900" lvl="0" indent="0">
              <a:buNone/>
            </a:pPr>
            <a:endParaRPr lang="en-US" sz="1900" dirty="0"/>
          </a:p>
          <a:p>
            <a:pPr marL="36900" lvl="0" indent="0">
              <a:buNone/>
            </a:pPr>
            <a:r>
              <a:rPr lang="en-US" sz="1900" dirty="0"/>
              <a:t>Affine matrices allow for geometry translation and rotation origins other than the zero-vector origin.</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145945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marL="36900" lvl="0" indent="0">
              <a:buNone/>
            </a:pPr>
            <a:r>
              <a:rPr lang="en-US" sz="2400" dirty="0"/>
              <a:t>‘Homogenous’ Coordinates</a:t>
            </a:r>
          </a:p>
          <a:p>
            <a:pPr marL="36900" lvl="0" indent="0">
              <a:buNone/>
            </a:pPr>
            <a:endParaRPr lang="en-US" sz="2000" dirty="0"/>
          </a:p>
          <a:p>
            <a:pPr marL="36900" lvl="0" indent="0">
              <a:buNone/>
            </a:pPr>
            <a:r>
              <a:rPr lang="en-US" sz="1900" dirty="0"/>
              <a:t>To work with affine and 4x4 matrices and to distinguish between position vectors and regular vectors, we use homogenous coordinates.</a:t>
            </a:r>
          </a:p>
          <a:p>
            <a:pPr marL="36900" lvl="0" indent="0">
              <a:buNone/>
            </a:pPr>
            <a:endParaRPr lang="en-US" sz="1900" dirty="0"/>
          </a:p>
          <a:p>
            <a:pPr marL="36900" lvl="0" indent="0">
              <a:buNone/>
            </a:pPr>
            <a:r>
              <a:rPr lang="en-US" sz="1900" dirty="0"/>
              <a:t>The homogenous coordinate is formed by adding an extra element to our vectors. For position vectors the value of this extra element is 1 and for regular vectors it is 0.</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158380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7500" lnSpcReduction="20000"/>
          </a:bodyPr>
          <a:lstStyle/>
          <a:p>
            <a:pPr marL="36900" lvl="0" indent="0">
              <a:buNone/>
            </a:pPr>
            <a:r>
              <a:rPr lang="en-US" sz="2400" dirty="0"/>
              <a:t>‘Homogenous’ Coordinates</a:t>
            </a:r>
          </a:p>
          <a:p>
            <a:pPr marL="36900" lvl="0" indent="0">
              <a:buNone/>
            </a:pPr>
            <a:endParaRPr lang="en-US" sz="2000" dirty="0"/>
          </a:p>
          <a:p>
            <a:pPr marL="36900" lvl="0" indent="0">
              <a:buNone/>
            </a:pPr>
            <a:r>
              <a:rPr lang="en-US" sz="1900" dirty="0"/>
              <a:t>The homogenous coordinate is formed by adding an extra element to our vectors. For position vectors the value of this extra element is 1 and for regular vectors it is 0.</a:t>
            </a:r>
          </a:p>
          <a:p>
            <a:pPr marL="36900" lvl="0" indent="0">
              <a:buNone/>
            </a:pPr>
            <a:endParaRPr lang="en-US" sz="1900" dirty="0"/>
          </a:p>
          <a:p>
            <a:pPr marL="36900" lvl="0" indent="0">
              <a:buNone/>
            </a:pPr>
            <a:r>
              <a:rPr lang="en-US" sz="1900" dirty="0"/>
              <a:t>When multiplying regular vectors by an affine or 4x4 matrix, the 0 element ensures that no translation is applied, only rotation, scaling and skew are applied.</a:t>
            </a:r>
          </a:p>
          <a:p>
            <a:pPr marL="36900" lvl="0" indent="0">
              <a:buNone/>
            </a:pPr>
            <a:endParaRPr lang="en-US" sz="1900" dirty="0"/>
          </a:p>
          <a:p>
            <a:pPr marL="36900" indent="0">
              <a:buNone/>
            </a:pPr>
            <a:r>
              <a:rPr lang="en-US" sz="1900" dirty="0"/>
              <a:t>When multiplying position vectors by an affine or 4x4 matrix, the 1 element ensures that translation is applied on addition to rotation, scaling and skew.</a:t>
            </a:r>
          </a:p>
          <a:p>
            <a:pPr marL="36900" lvl="0" indent="0">
              <a:buNone/>
            </a:pPr>
            <a:endParaRPr lang="en-US" sz="19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1877792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Matrices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4x4 Matrices</a:t>
            </a:r>
          </a:p>
          <a:p>
            <a:pPr marL="36900" lvl="0" indent="0">
              <a:buNone/>
            </a:pPr>
            <a:endParaRPr lang="en-US" sz="2000" dirty="0"/>
          </a:p>
          <a:p>
            <a:pPr marL="36900" indent="0">
              <a:buNone/>
            </a:pPr>
            <a:r>
              <a:rPr lang="en-US" sz="1900" dirty="0"/>
              <a:t>4x4 matrices are used for rendering projection transforms.</a:t>
            </a:r>
          </a:p>
          <a:p>
            <a:pPr marL="36900" indent="0">
              <a:buNone/>
            </a:pPr>
            <a:endParaRPr lang="en-US" sz="1900" dirty="0"/>
          </a:p>
          <a:p>
            <a:pPr marL="36900" lvl="0" indent="0">
              <a:buNone/>
            </a:pPr>
            <a:r>
              <a:rPr lang="en-US" sz="1900" dirty="0"/>
              <a:t>For consistency with this, 4x4 matrices are also often used to hold an affine transform by adding an extra vector {0, 0, 0, 1} to the end of the affine matrix.</a:t>
            </a:r>
          </a:p>
          <a:p>
            <a:pPr marL="36900" lvl="0" indent="0">
              <a:buNone/>
            </a:pPr>
            <a:endParaRPr lang="en-US" sz="19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Z</a:t>
            </a:r>
          </a:p>
        </p:txBody>
      </p:sp>
    </p:spTree>
    <p:extLst>
      <p:ext uri="{BB962C8B-B14F-4D97-AF65-F5344CB8AC3E}">
        <p14:creationId xmlns:p14="http://schemas.microsoft.com/office/powerpoint/2010/main" val="3352923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613960-ED76-4C17-8703-56FAD9A857DA}"/>
              </a:ext>
            </a:extLst>
          </p:cNvPr>
          <p:cNvSpPr>
            <a:spLocks noGrp="1"/>
          </p:cNvSpPr>
          <p:nvPr>
            <p:ph idx="1"/>
          </p:nvPr>
        </p:nvSpPr>
        <p:spPr>
          <a:xfrm>
            <a:off x="913795" y="609600"/>
            <a:ext cx="10353762" cy="5181599"/>
          </a:xfrm>
        </p:spPr>
        <p:txBody>
          <a:bodyPr anchor="ctr">
            <a:normAutofit/>
          </a:bodyPr>
          <a:lstStyle/>
          <a:p>
            <a:pPr marL="36900" indent="0" algn="ctr">
              <a:buNone/>
            </a:pPr>
            <a:r>
              <a:rPr lang="en-GB" sz="7200" dirty="0"/>
              <a:t>Complex numbers</a:t>
            </a:r>
          </a:p>
        </p:txBody>
      </p:sp>
    </p:spTree>
    <p:extLst>
      <p:ext uri="{BB962C8B-B14F-4D97-AF65-F5344CB8AC3E}">
        <p14:creationId xmlns:p14="http://schemas.microsoft.com/office/powerpoint/2010/main" val="654332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Complex numbers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85000" lnSpcReduction="20000"/>
          </a:bodyPr>
          <a:lstStyle/>
          <a:p>
            <a:pPr marL="36900" lvl="0" indent="0">
              <a:buNone/>
            </a:pPr>
            <a:r>
              <a:rPr lang="en-US" sz="2400" dirty="0"/>
              <a:t>Complex numbers</a:t>
            </a:r>
          </a:p>
          <a:p>
            <a:pPr marL="36900" lvl="0" indent="0">
              <a:buNone/>
            </a:pPr>
            <a:endParaRPr lang="en-US" sz="2000" dirty="0"/>
          </a:p>
          <a:p>
            <a:pPr marL="36900" indent="0">
              <a:buNone/>
            </a:pPr>
            <a:r>
              <a:rPr lang="en-US" sz="1900" dirty="0"/>
              <a:t>These are a 2D pair of values that represent a 2D rotation and scale.</a:t>
            </a:r>
          </a:p>
          <a:p>
            <a:pPr marL="36900" indent="0">
              <a:buNone/>
            </a:pPr>
            <a:endParaRPr lang="en-US" sz="1900" dirty="0"/>
          </a:p>
          <a:p>
            <a:pPr marL="36900" indent="0">
              <a:buNone/>
            </a:pPr>
            <a:r>
              <a:rPr lang="en-US" sz="1900" dirty="0"/>
              <a:t>Can describe a rotation in the range +/-PI radians.</a:t>
            </a:r>
          </a:p>
          <a:p>
            <a:r>
              <a:rPr lang="en-US" sz="1900" dirty="0"/>
              <a:t>PI radians is 180 degrees.</a:t>
            </a:r>
          </a:p>
          <a:p>
            <a:pPr marL="36900" indent="0">
              <a:buNone/>
            </a:pPr>
            <a:endParaRPr lang="en-US" sz="1900" dirty="0"/>
          </a:p>
          <a:p>
            <a:pPr marL="36900" indent="0">
              <a:buNone/>
            </a:pPr>
            <a:r>
              <a:rPr lang="en-US" sz="1900" dirty="0"/>
              <a:t>Commonly used to describe angular momentum.</a:t>
            </a:r>
          </a:p>
          <a:p>
            <a:pPr marL="36900" indent="0">
              <a:buNone/>
            </a:pPr>
            <a:endParaRPr lang="en-US" sz="1900" dirty="0"/>
          </a:p>
          <a:p>
            <a:pPr marL="36900" indent="0">
              <a:buNone/>
            </a:pPr>
            <a:r>
              <a:rPr lang="en-US" sz="1900" dirty="0"/>
              <a:t>Can be converted to log-polar form for smooth circular interpolation.</a:t>
            </a:r>
          </a:p>
          <a:p>
            <a:pPr marL="36900" lvl="0" indent="0">
              <a:buNone/>
            </a:pPr>
            <a:endParaRPr lang="en-US" sz="19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49608" y="1995054"/>
            <a:ext cx="306532" cy="369332"/>
          </a:xfrm>
          <a:prstGeom prst="rect">
            <a:avLst/>
          </a:prstGeom>
          <a:noFill/>
        </p:spPr>
        <p:txBody>
          <a:bodyPr wrap="square" rtlCol="0">
            <a:spAutoFit/>
          </a:bodyPr>
          <a:lstStyle/>
          <a:p>
            <a:r>
              <a:rPr lang="en-GB" dirty="0"/>
              <a:t>I</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R</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3440045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Complex numbers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20000"/>
          </a:bodyPr>
          <a:lstStyle/>
          <a:p>
            <a:pPr marL="36900" lvl="0" indent="0">
              <a:buNone/>
            </a:pPr>
            <a:r>
              <a:rPr lang="en-US" sz="2400" dirty="0"/>
              <a:t>Complex numbers</a:t>
            </a:r>
          </a:p>
          <a:p>
            <a:pPr marL="36900" lvl="0" indent="0">
              <a:buNone/>
            </a:pPr>
            <a:endParaRPr lang="en-US" sz="2400" dirty="0"/>
          </a:p>
          <a:p>
            <a:pPr marL="36900" lvl="0" indent="0">
              <a:buNone/>
            </a:pPr>
            <a:r>
              <a:rPr lang="en-US" sz="2000" dirty="0"/>
              <a:t>Complex numbers in log-polar form:</a:t>
            </a:r>
          </a:p>
          <a:p>
            <a:r>
              <a:rPr lang="en-US" sz="2000" dirty="0"/>
              <a:t>The R value is replaced with the logarithm of the length of the </a:t>
            </a:r>
            <a:r>
              <a:rPr lang="en-US" sz="2000"/>
              <a:t>complex number.</a:t>
            </a:r>
            <a:endParaRPr lang="en-US" sz="2000" dirty="0"/>
          </a:p>
          <a:p>
            <a:r>
              <a:rPr lang="en-US" sz="2000" dirty="0"/>
              <a:t>The I value is replaced with the angle of rotation in radians.</a:t>
            </a:r>
          </a:p>
          <a:p>
            <a:pPr marL="36900" indent="0">
              <a:buNone/>
            </a:pPr>
            <a:endParaRPr lang="en-US" sz="2000" dirty="0"/>
          </a:p>
          <a:p>
            <a:pPr marL="36900" indent="0">
              <a:buNone/>
            </a:pPr>
            <a:r>
              <a:rPr lang="en-US" sz="2000" dirty="0"/>
              <a:t>In polar form there is no limit to the angle of rotation that can be described.</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49608" y="1995054"/>
            <a:ext cx="306532" cy="369332"/>
          </a:xfrm>
          <a:prstGeom prst="rect">
            <a:avLst/>
          </a:prstGeom>
          <a:noFill/>
        </p:spPr>
        <p:txBody>
          <a:bodyPr wrap="square" rtlCol="0">
            <a:spAutoFit/>
          </a:bodyPr>
          <a:lstStyle/>
          <a:p>
            <a:r>
              <a:rPr lang="en-GB" dirty="0"/>
              <a:t>I</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R</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3031486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Complex numbers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7500" lnSpcReduction="20000"/>
          </a:bodyPr>
          <a:lstStyle/>
          <a:p>
            <a:pPr marL="36900" lvl="0" indent="0">
              <a:buNone/>
            </a:pPr>
            <a:r>
              <a:rPr lang="en-US" sz="2400" dirty="0"/>
              <a:t>Quaternions</a:t>
            </a:r>
          </a:p>
          <a:p>
            <a:pPr marL="36900" lvl="0" indent="0">
              <a:buNone/>
            </a:pPr>
            <a:endParaRPr lang="en-US" sz="2000" dirty="0"/>
          </a:p>
          <a:p>
            <a:pPr marL="36900" indent="0">
              <a:buNone/>
            </a:pPr>
            <a:r>
              <a:rPr lang="en-US" sz="1900" dirty="0"/>
              <a:t>A 4D complex number that encodes rotation and scale. Derived from Rotors.</a:t>
            </a:r>
          </a:p>
          <a:p>
            <a:pPr marL="36900" indent="0">
              <a:buNone/>
            </a:pPr>
            <a:endParaRPr lang="en-US" sz="1900" dirty="0"/>
          </a:p>
          <a:p>
            <a:pPr marL="36900" indent="0">
              <a:buNone/>
            </a:pPr>
            <a:r>
              <a:rPr lang="en-US" sz="1900" dirty="0"/>
              <a:t>Can describe a rotation in the range +/-2PI radians.</a:t>
            </a:r>
          </a:p>
          <a:p>
            <a:r>
              <a:rPr lang="en-US" sz="1900" dirty="0"/>
              <a:t>2PI radians is 360 degrees.</a:t>
            </a:r>
          </a:p>
          <a:p>
            <a:pPr marL="36900" indent="0">
              <a:buNone/>
            </a:pPr>
            <a:endParaRPr lang="en-US" sz="1900" dirty="0"/>
          </a:p>
          <a:p>
            <a:pPr marL="36900" indent="0">
              <a:buNone/>
            </a:pPr>
            <a:r>
              <a:rPr lang="en-US" sz="1900" dirty="0"/>
              <a:t>Commonly used to describe rotation and angular momentum in a 2D plane within a 3D space.</a:t>
            </a:r>
          </a:p>
          <a:p>
            <a:pPr marL="36900" indent="0">
              <a:buNone/>
            </a:pPr>
            <a:endParaRPr lang="en-US" sz="1900" dirty="0"/>
          </a:p>
          <a:p>
            <a:pPr marL="36900" indent="0">
              <a:buNone/>
            </a:pPr>
            <a:r>
              <a:rPr lang="en-US" sz="1900" dirty="0"/>
              <a:t>Can be converted to log-polar form for smooth circular interpolation.</a:t>
            </a:r>
          </a:p>
          <a:p>
            <a:pPr marL="36900" lvl="0" indent="0">
              <a:buNone/>
            </a:pPr>
            <a:endParaRPr lang="en-US" sz="19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49608" y="1995054"/>
            <a:ext cx="306532" cy="369332"/>
          </a:xfrm>
          <a:prstGeom prst="rect">
            <a:avLst/>
          </a:prstGeom>
          <a:noFill/>
        </p:spPr>
        <p:txBody>
          <a:bodyPr wrap="square" rtlCol="0">
            <a:spAutoFit/>
          </a:bodyPr>
          <a:lstStyle/>
          <a:p>
            <a:r>
              <a:rPr lang="en-GB" dirty="0"/>
              <a:t>I</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R</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4207078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Complex numbers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marL="36900" lvl="0" indent="0">
              <a:buNone/>
            </a:pPr>
            <a:r>
              <a:rPr lang="en-US" sz="2400" dirty="0"/>
              <a:t>Quaternions</a:t>
            </a:r>
          </a:p>
          <a:p>
            <a:pPr marL="36900" lvl="0" indent="0">
              <a:buNone/>
            </a:pPr>
            <a:endParaRPr lang="en-US" sz="2000" dirty="0"/>
          </a:p>
          <a:p>
            <a:pPr marL="36900" indent="0">
              <a:buNone/>
            </a:pPr>
            <a:r>
              <a:rPr lang="en-US" sz="1900" dirty="0"/>
              <a:t>Quaternions can be generated from an angle of rotation and a vector describing the axis of rotation.</a:t>
            </a:r>
          </a:p>
          <a:p>
            <a:pPr marL="36900" indent="0">
              <a:buNone/>
            </a:pPr>
            <a:endParaRPr lang="en-US" sz="1900" dirty="0"/>
          </a:p>
          <a:p>
            <a:pPr marL="36900" indent="0">
              <a:buNone/>
            </a:pPr>
            <a:r>
              <a:rPr lang="en-US" sz="1900" dirty="0"/>
              <a:t>When thinking about quaternions it is important to remember that the axis is a rotation axis and may or may not coincide with one of the basis axes (x, y or z) when converted to a matrix.</a:t>
            </a:r>
          </a:p>
          <a:p>
            <a:pPr marL="36900" lvl="0" indent="0">
              <a:buNone/>
            </a:pPr>
            <a:endParaRPr lang="en-US" sz="19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49608" y="1995054"/>
            <a:ext cx="306532" cy="369332"/>
          </a:xfrm>
          <a:prstGeom prst="rect">
            <a:avLst/>
          </a:prstGeom>
          <a:noFill/>
        </p:spPr>
        <p:txBody>
          <a:bodyPr wrap="square" rtlCol="0">
            <a:spAutoFit/>
          </a:bodyPr>
          <a:lstStyle/>
          <a:p>
            <a:r>
              <a:rPr lang="en-GB" dirty="0"/>
              <a:t>I</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R</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3340478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Complex numbers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Quaternions</a:t>
            </a:r>
          </a:p>
          <a:p>
            <a:pPr marL="36900" lvl="0" indent="0">
              <a:buNone/>
            </a:pPr>
            <a:endParaRPr lang="en-US" sz="2000" dirty="0"/>
          </a:p>
          <a:p>
            <a:pPr marL="36900" indent="0">
              <a:buNone/>
            </a:pPr>
            <a:r>
              <a:rPr lang="en-US" sz="1900" dirty="0"/>
              <a:t>In log-polar form, the quaternion consists of the logarithm of its length and the unit vector axis of rotation scaled by the angle of rotation in radians.</a:t>
            </a:r>
          </a:p>
          <a:p>
            <a:pPr marL="36900" indent="0">
              <a:buNone/>
            </a:pPr>
            <a:endParaRPr lang="en-US" sz="1900" dirty="0"/>
          </a:p>
          <a:p>
            <a:pPr marL="36900" indent="0">
              <a:buNone/>
            </a:pPr>
            <a:r>
              <a:rPr lang="en-US" sz="1800" dirty="0"/>
              <a:t>In polar form there is no limit to the angle of rotation that can be described.</a:t>
            </a:r>
          </a:p>
          <a:p>
            <a:pPr marL="36900" indent="0">
              <a:buNone/>
            </a:pPr>
            <a:endParaRPr lang="en-US" sz="1900" dirty="0"/>
          </a:p>
          <a:p>
            <a:pPr marL="36900" lvl="0" indent="0">
              <a:buNone/>
            </a:pPr>
            <a:endParaRPr lang="en-US" sz="1900" dirty="0"/>
          </a:p>
        </p:txBody>
      </p:sp>
      <p:sp>
        <p:nvSpPr>
          <p:cNvPr id="4" name="Rectangle 3">
            <a:extLst>
              <a:ext uri="{FF2B5EF4-FFF2-40B4-BE49-F238E27FC236}">
                <a16:creationId xmlns:a16="http://schemas.microsoft.com/office/drawing/2014/main" id="{12ECEA8C-0CA0-4AA9-8E74-ABCB37010E97}"/>
              </a:ext>
            </a:extLst>
          </p:cNvPr>
          <p:cNvSpPr/>
          <p:nvPr/>
        </p:nvSpPr>
        <p:spPr>
          <a:xfrm>
            <a:off x="1200150" y="1774013"/>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49608" y="1995054"/>
            <a:ext cx="306532" cy="369332"/>
          </a:xfrm>
          <a:prstGeom prst="rect">
            <a:avLst/>
          </a:prstGeom>
          <a:noFill/>
        </p:spPr>
        <p:txBody>
          <a:bodyPr wrap="square" rtlCol="0">
            <a:spAutoFit/>
          </a:bodyPr>
          <a:lstStyle/>
          <a:p>
            <a:r>
              <a:rPr lang="en-GB" dirty="0"/>
              <a:t>I</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R</a:t>
            </a:r>
          </a:p>
        </p:txBody>
      </p:sp>
      <p:cxnSp>
        <p:nvCxnSpPr>
          <p:cNvPr id="9" name="Straight Arrow Connector 8">
            <a:extLst>
              <a:ext uri="{FF2B5EF4-FFF2-40B4-BE49-F238E27FC236}">
                <a16:creationId xmlns:a16="http://schemas.microsoft.com/office/drawing/2014/main" id="{9E329EA7-5185-4C3C-AFEF-16401DB0DBC9}"/>
              </a:ext>
            </a:extLst>
          </p:cNvPr>
          <p:cNvCxnSpPr/>
          <p:nvPr/>
        </p:nvCxnSpPr>
        <p:spPr>
          <a:xfrm flipV="1">
            <a:off x="1849582" y="3966958"/>
            <a:ext cx="1927514" cy="1085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E1486F2-2677-4EAE-B1DB-8EA97935A45C}"/>
              </a:ext>
            </a:extLst>
          </p:cNvPr>
          <p:cNvSpPr txBox="1"/>
          <p:nvPr/>
        </p:nvSpPr>
        <p:spPr>
          <a:xfrm>
            <a:off x="3738594" y="3732934"/>
            <a:ext cx="306532"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100983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Vectors do not define where they start and end, just the difference between two points.</a:t>
            </a:r>
          </a:p>
          <a:p>
            <a:pPr marL="36900" lvl="0" indent="0">
              <a:buNone/>
            </a:pPr>
            <a:r>
              <a:rPr lang="en-US" sz="2400" dirty="0"/>
              <a:t>The vector shown here is the same vector that was shown on the previous slide.</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724892" y="3236768"/>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3117274" y="2359190"/>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961408" y="2019803"/>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384964" y="3041711"/>
            <a:ext cx="306532" cy="369332"/>
          </a:xfrm>
          <a:prstGeom prst="rect">
            <a:avLst/>
          </a:prstGeom>
          <a:noFill/>
        </p:spPr>
        <p:txBody>
          <a:bodyPr wrap="square" rtlCol="0">
            <a:spAutoFit/>
          </a:bodyPr>
          <a:lstStyle/>
          <a:p>
            <a:r>
              <a:rPr lang="en-GB" dirty="0"/>
              <a:t>X</a:t>
            </a:r>
          </a:p>
        </p:txBody>
      </p:sp>
      <p:sp>
        <p:nvSpPr>
          <p:cNvPr id="17" name="TextBox 16">
            <a:extLst>
              <a:ext uri="{FF2B5EF4-FFF2-40B4-BE49-F238E27FC236}">
                <a16:creationId xmlns:a16="http://schemas.microsoft.com/office/drawing/2014/main" id="{670C1D05-E373-4BB5-B609-2E19557BC507}"/>
              </a:ext>
            </a:extLst>
          </p:cNvPr>
          <p:cNvSpPr txBox="1"/>
          <p:nvPr/>
        </p:nvSpPr>
        <p:spPr>
          <a:xfrm rot="18012362">
            <a:off x="1981410" y="3718904"/>
            <a:ext cx="1074148" cy="369332"/>
          </a:xfrm>
          <a:prstGeom prst="rect">
            <a:avLst/>
          </a:prstGeom>
          <a:noFill/>
        </p:spPr>
        <p:txBody>
          <a:bodyPr wrap="square" rtlCol="0">
            <a:spAutoFit/>
          </a:bodyPr>
          <a:lstStyle/>
          <a:p>
            <a:r>
              <a:rPr lang="en-GB" dirty="0">
                <a:solidFill>
                  <a:srgbClr val="00B0F0"/>
                </a:solidFill>
              </a:rPr>
              <a:t>Direction</a:t>
            </a:r>
          </a:p>
        </p:txBody>
      </p:sp>
      <p:cxnSp>
        <p:nvCxnSpPr>
          <p:cNvPr id="14" name="Straight Arrow Connector 13">
            <a:extLst>
              <a:ext uri="{FF2B5EF4-FFF2-40B4-BE49-F238E27FC236}">
                <a16:creationId xmlns:a16="http://schemas.microsoft.com/office/drawing/2014/main" id="{85E4787F-55B1-4835-9F21-01011514A605}"/>
              </a:ext>
            </a:extLst>
          </p:cNvPr>
          <p:cNvCxnSpPr>
            <a:cxnSpLocks/>
          </p:cNvCxnSpPr>
          <p:nvPr/>
        </p:nvCxnSpPr>
        <p:spPr>
          <a:xfrm flipV="1">
            <a:off x="2171702" y="3226377"/>
            <a:ext cx="945572" cy="164176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5AC2A1-C771-44FB-A247-9CA762B4A686}"/>
              </a:ext>
            </a:extLst>
          </p:cNvPr>
          <p:cNvCxnSpPr>
            <a:cxnSpLocks/>
          </p:cNvCxnSpPr>
          <p:nvPr/>
        </p:nvCxnSpPr>
        <p:spPr>
          <a:xfrm flipH="1">
            <a:off x="2641888" y="3505660"/>
            <a:ext cx="945573" cy="1641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618057-1073-47A6-A791-A79FA0A51C30}"/>
              </a:ext>
            </a:extLst>
          </p:cNvPr>
          <p:cNvCxnSpPr/>
          <p:nvPr/>
        </p:nvCxnSpPr>
        <p:spPr>
          <a:xfrm>
            <a:off x="2904259" y="3102779"/>
            <a:ext cx="929987" cy="55071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ABE4EA7D-4E90-4DDA-A104-4DA23EDF3EFF}"/>
              </a:ext>
            </a:extLst>
          </p:cNvPr>
          <p:cNvCxnSpPr/>
          <p:nvPr/>
        </p:nvCxnSpPr>
        <p:spPr>
          <a:xfrm>
            <a:off x="1935307" y="4737162"/>
            <a:ext cx="929987" cy="55071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337068E8-C406-4B49-B243-5E7C8EBB4E70}"/>
              </a:ext>
            </a:extLst>
          </p:cNvPr>
          <p:cNvSpPr txBox="1"/>
          <p:nvPr/>
        </p:nvSpPr>
        <p:spPr>
          <a:xfrm rot="17997860">
            <a:off x="2798405" y="4196183"/>
            <a:ext cx="1074148" cy="369332"/>
          </a:xfrm>
          <a:prstGeom prst="rect">
            <a:avLst/>
          </a:prstGeom>
          <a:noFill/>
        </p:spPr>
        <p:txBody>
          <a:bodyPr wrap="square" rtlCol="0">
            <a:spAutoFit/>
          </a:bodyPr>
          <a:lstStyle/>
          <a:p>
            <a:r>
              <a:rPr lang="en-GB" dirty="0">
                <a:ln w="0"/>
                <a:solidFill>
                  <a:schemeClr val="accent1"/>
                </a:solidFill>
                <a:effectLst>
                  <a:outerShdw blurRad="38100" dist="25400" dir="5400000" algn="ctr" rotWithShape="0">
                    <a:srgbClr val="6E747A">
                      <a:alpha val="43000"/>
                    </a:srgbClr>
                  </a:outerShdw>
                </a:effectLst>
              </a:rPr>
              <a:t>Distance</a:t>
            </a:r>
          </a:p>
        </p:txBody>
      </p:sp>
    </p:spTree>
    <p:extLst>
      <p:ext uri="{BB962C8B-B14F-4D97-AF65-F5344CB8AC3E}">
        <p14:creationId xmlns:p14="http://schemas.microsoft.com/office/powerpoint/2010/main" val="2716821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613960-ED76-4C17-8703-56FAD9A857DA}"/>
              </a:ext>
            </a:extLst>
          </p:cNvPr>
          <p:cNvSpPr>
            <a:spLocks noGrp="1"/>
          </p:cNvSpPr>
          <p:nvPr>
            <p:ph idx="1"/>
          </p:nvPr>
        </p:nvSpPr>
        <p:spPr>
          <a:xfrm>
            <a:off x="913795" y="609600"/>
            <a:ext cx="10353762" cy="5181599"/>
          </a:xfrm>
        </p:spPr>
        <p:txBody>
          <a:bodyPr anchor="ctr">
            <a:normAutofit/>
          </a:bodyPr>
          <a:lstStyle/>
          <a:p>
            <a:pPr marL="36900" indent="0" algn="ctr">
              <a:buNone/>
            </a:pPr>
            <a:r>
              <a:rPr lang="en-GB" sz="7200" dirty="0"/>
              <a:t>Other maths</a:t>
            </a:r>
          </a:p>
        </p:txBody>
      </p:sp>
    </p:spTree>
    <p:extLst>
      <p:ext uri="{BB962C8B-B14F-4D97-AF65-F5344CB8AC3E}">
        <p14:creationId xmlns:p14="http://schemas.microsoft.com/office/powerpoint/2010/main" val="3417190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4DC4-2840-4A9F-9DA6-3DD02912A693}"/>
              </a:ext>
            </a:extLst>
          </p:cNvPr>
          <p:cNvSpPr>
            <a:spLocks noGrp="1"/>
          </p:cNvSpPr>
          <p:nvPr>
            <p:ph type="title"/>
          </p:nvPr>
        </p:nvSpPr>
        <p:spPr/>
        <p:txBody>
          <a:bodyPr>
            <a:normAutofit/>
          </a:bodyPr>
          <a:lstStyle/>
          <a:p>
            <a:r>
              <a:rPr lang="en-US" sz="4800" dirty="0"/>
              <a:t>Other </a:t>
            </a:r>
            <a:r>
              <a:rPr lang="en-US" sz="4800" dirty="0" err="1"/>
              <a:t>maths</a:t>
            </a:r>
            <a:r>
              <a:rPr lang="en-US" sz="4800" dirty="0"/>
              <a:t> used in games</a:t>
            </a:r>
            <a:endParaRPr lang="en-GB" dirty="0"/>
          </a:p>
        </p:txBody>
      </p:sp>
      <p:sp>
        <p:nvSpPr>
          <p:cNvPr id="3" name="Content Placeholder 2">
            <a:extLst>
              <a:ext uri="{FF2B5EF4-FFF2-40B4-BE49-F238E27FC236}">
                <a16:creationId xmlns:a16="http://schemas.microsoft.com/office/drawing/2014/main" id="{14AA555C-0458-4D02-96DE-F9CC15638459}"/>
              </a:ext>
            </a:extLst>
          </p:cNvPr>
          <p:cNvSpPr>
            <a:spLocks noGrp="1"/>
          </p:cNvSpPr>
          <p:nvPr>
            <p:ph idx="1"/>
          </p:nvPr>
        </p:nvSpPr>
        <p:spPr>
          <a:xfrm>
            <a:off x="6419593" y="2228849"/>
            <a:ext cx="4847964" cy="3714749"/>
          </a:xfrm>
        </p:spPr>
        <p:txBody>
          <a:bodyPr>
            <a:normAutofit/>
          </a:bodyPr>
          <a:lstStyle/>
          <a:p>
            <a:r>
              <a:rPr lang="en-GB" sz="2100" dirty="0"/>
              <a:t>Spring systems are used in physics.</a:t>
            </a:r>
          </a:p>
          <a:p>
            <a:r>
              <a:rPr lang="en-GB" sz="2100" dirty="0"/>
              <a:t>Easings (such as smooth-step) are used everywhere.</a:t>
            </a:r>
          </a:p>
          <a:p>
            <a:r>
              <a:rPr lang="en-GB" sz="2100" dirty="0"/>
              <a:t>…</a:t>
            </a:r>
          </a:p>
          <a:p>
            <a:r>
              <a:rPr lang="en-GB" sz="2100" dirty="0"/>
              <a:t>Maths from optics is used heavily in rendering code.</a:t>
            </a:r>
          </a:p>
          <a:p>
            <a:r>
              <a:rPr lang="en-GB" sz="2100" dirty="0"/>
              <a:t>Maths from general physics is obviously used in physics code.</a:t>
            </a:r>
          </a:p>
        </p:txBody>
      </p:sp>
      <p:sp>
        <p:nvSpPr>
          <p:cNvPr id="4" name="Content Placeholder 2">
            <a:extLst>
              <a:ext uri="{FF2B5EF4-FFF2-40B4-BE49-F238E27FC236}">
                <a16:creationId xmlns:a16="http://schemas.microsoft.com/office/drawing/2014/main" id="{5716CA06-007B-41A9-A2AB-45E1F6786D49}"/>
              </a:ext>
            </a:extLst>
          </p:cNvPr>
          <p:cNvSpPr txBox="1">
            <a:spLocks/>
          </p:cNvSpPr>
          <p:nvPr/>
        </p:nvSpPr>
        <p:spPr>
          <a:xfrm>
            <a:off x="1066195" y="2228850"/>
            <a:ext cx="4847964" cy="3714749"/>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GB" dirty="0"/>
              <a:t>Fourier Transforms, Discrete Cosine Transforms and Singular Value Decomposition are all common in audio and video codecs.</a:t>
            </a:r>
          </a:p>
          <a:p>
            <a:r>
              <a:rPr lang="en-GB" dirty="0"/>
              <a:t>Splines and spline based surfaces are used in graphics, physics and AI.</a:t>
            </a:r>
          </a:p>
          <a:p>
            <a:r>
              <a:rPr lang="en-GB" dirty="0"/>
              <a:t>Integration is used for prediction and collision with higher order surfaces.</a:t>
            </a:r>
          </a:p>
          <a:p>
            <a:r>
              <a:rPr lang="en-GB" dirty="0"/>
              <a:t>Logarithms and statistics are used for Variance Shadow Maps.</a:t>
            </a:r>
          </a:p>
        </p:txBody>
      </p:sp>
    </p:spTree>
    <p:extLst>
      <p:ext uri="{BB962C8B-B14F-4D97-AF65-F5344CB8AC3E}">
        <p14:creationId xmlns:p14="http://schemas.microsoft.com/office/powerpoint/2010/main" val="36288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A unit vector is a vector which has a length of one.</a:t>
            </a:r>
          </a:p>
          <a:p>
            <a:pPr marL="36900" lvl="0" indent="0">
              <a:buNone/>
            </a:pPr>
            <a:r>
              <a:rPr lang="en-US" sz="2400" dirty="0"/>
              <a:t>Any vector can be made into a unit vector by dividing all of its components by its length. </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sp>
        <p:nvSpPr>
          <p:cNvPr id="17" name="TextBox 16">
            <a:extLst>
              <a:ext uri="{FF2B5EF4-FFF2-40B4-BE49-F238E27FC236}">
                <a16:creationId xmlns:a16="http://schemas.microsoft.com/office/drawing/2014/main" id="{670C1D05-E373-4BB5-B609-2E19557BC507}"/>
              </a:ext>
            </a:extLst>
          </p:cNvPr>
          <p:cNvSpPr txBox="1"/>
          <p:nvPr/>
        </p:nvSpPr>
        <p:spPr>
          <a:xfrm rot="18012362">
            <a:off x="1981410" y="3718904"/>
            <a:ext cx="1074148" cy="369332"/>
          </a:xfrm>
          <a:prstGeom prst="rect">
            <a:avLst/>
          </a:prstGeom>
          <a:noFill/>
        </p:spPr>
        <p:txBody>
          <a:bodyPr wrap="square" rtlCol="0">
            <a:spAutoFit/>
          </a:bodyPr>
          <a:lstStyle/>
          <a:p>
            <a:r>
              <a:rPr lang="en-GB" dirty="0">
                <a:solidFill>
                  <a:srgbClr val="00B0F0"/>
                </a:solidFill>
              </a:rPr>
              <a:t>Direction</a:t>
            </a:r>
          </a:p>
        </p:txBody>
      </p:sp>
      <p:cxnSp>
        <p:nvCxnSpPr>
          <p:cNvPr id="14" name="Straight Arrow Connector 13">
            <a:extLst>
              <a:ext uri="{FF2B5EF4-FFF2-40B4-BE49-F238E27FC236}">
                <a16:creationId xmlns:a16="http://schemas.microsoft.com/office/drawing/2014/main" id="{85E4787F-55B1-4835-9F21-01011514A605}"/>
              </a:ext>
            </a:extLst>
          </p:cNvPr>
          <p:cNvCxnSpPr>
            <a:cxnSpLocks/>
          </p:cNvCxnSpPr>
          <p:nvPr/>
        </p:nvCxnSpPr>
        <p:spPr>
          <a:xfrm flipV="1">
            <a:off x="2171702" y="3226377"/>
            <a:ext cx="945572" cy="164176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5AC2A1-C771-44FB-A247-9CA762B4A686}"/>
              </a:ext>
            </a:extLst>
          </p:cNvPr>
          <p:cNvCxnSpPr>
            <a:cxnSpLocks/>
          </p:cNvCxnSpPr>
          <p:nvPr/>
        </p:nvCxnSpPr>
        <p:spPr>
          <a:xfrm flipH="1">
            <a:off x="2641888" y="3505660"/>
            <a:ext cx="945573" cy="1641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618057-1073-47A6-A791-A79FA0A51C30}"/>
              </a:ext>
            </a:extLst>
          </p:cNvPr>
          <p:cNvCxnSpPr/>
          <p:nvPr/>
        </p:nvCxnSpPr>
        <p:spPr>
          <a:xfrm>
            <a:off x="2904259" y="3102779"/>
            <a:ext cx="929987" cy="55071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ABE4EA7D-4E90-4DDA-A104-4DA23EDF3EFF}"/>
              </a:ext>
            </a:extLst>
          </p:cNvPr>
          <p:cNvCxnSpPr/>
          <p:nvPr/>
        </p:nvCxnSpPr>
        <p:spPr>
          <a:xfrm>
            <a:off x="1935307" y="4737162"/>
            <a:ext cx="929987" cy="55071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337068E8-C406-4B49-B243-5E7C8EBB4E70}"/>
              </a:ext>
            </a:extLst>
          </p:cNvPr>
          <p:cNvSpPr txBox="1"/>
          <p:nvPr/>
        </p:nvSpPr>
        <p:spPr>
          <a:xfrm rot="17997860">
            <a:off x="3090305" y="4238484"/>
            <a:ext cx="300722" cy="369332"/>
          </a:xfrm>
          <a:prstGeom prst="rect">
            <a:avLst/>
          </a:prstGeom>
          <a:noFill/>
        </p:spPr>
        <p:txBody>
          <a:bodyPr wrap="square" rtlCol="0">
            <a:spAutoFit/>
          </a:bodyPr>
          <a:lstStyle/>
          <a:p>
            <a:r>
              <a:rPr lang="en-GB" dirty="0">
                <a:ln w="0"/>
                <a:solidFill>
                  <a:schemeClr val="accent1"/>
                </a:solidFill>
                <a:effectLst>
                  <a:outerShdw blurRad="38100" dist="25400" dir="5400000" algn="ctr" rotWithShape="0">
                    <a:srgbClr val="6E747A">
                      <a:alpha val="43000"/>
                    </a:srgbClr>
                  </a:outerShdw>
                </a:effectLst>
              </a:rPr>
              <a:t>1</a:t>
            </a:r>
          </a:p>
        </p:txBody>
      </p:sp>
    </p:spTree>
    <p:extLst>
      <p:ext uri="{BB962C8B-B14F-4D97-AF65-F5344CB8AC3E}">
        <p14:creationId xmlns:p14="http://schemas.microsoft.com/office/powerpoint/2010/main" val="207193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A position vector is special case of a vector that is being interpreted as a position relative to the origin of whatever ‘space’ contains it.</a:t>
            </a:r>
          </a:p>
          <a:p>
            <a:pPr marL="36900" lvl="0" indent="0">
              <a:buNone/>
            </a:pPr>
            <a:endParaRPr lang="en-US" sz="2400" dirty="0"/>
          </a:p>
          <a:p>
            <a:pPr marL="36900" lvl="0" indent="0">
              <a:buNone/>
            </a:pPr>
            <a:r>
              <a:rPr lang="en-US" sz="2400" dirty="0"/>
              <a:t>The origin is also known as the zero vector because all its components are zero.</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5D6959-76A5-4B70-94BF-D1AB2B262B3B}"/>
              </a:ext>
            </a:extLst>
          </p:cNvPr>
          <p:cNvCxnSpPr/>
          <p:nvPr/>
        </p:nvCxnSpPr>
        <p:spPr>
          <a:xfrm flipV="1">
            <a:off x="2166505" y="3226377"/>
            <a:ext cx="945572" cy="1631373"/>
          </a:xfrm>
          <a:prstGeom prst="line">
            <a:avLst/>
          </a:prstGeom>
          <a:ln w="9525" cap="flat" cmpd="sng" algn="ctr">
            <a:solidFill>
              <a:schemeClr val="tx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E3EDDAA2-1622-4D29-B4B9-CC67C02BC543}"/>
              </a:ext>
            </a:extLst>
          </p:cNvPr>
          <p:cNvSpPr/>
          <p:nvPr/>
        </p:nvSpPr>
        <p:spPr>
          <a:xfrm>
            <a:off x="3052331" y="3151046"/>
            <a:ext cx="119493" cy="11948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sp>
        <p:nvSpPr>
          <p:cNvPr id="17" name="TextBox 16">
            <a:extLst>
              <a:ext uri="{FF2B5EF4-FFF2-40B4-BE49-F238E27FC236}">
                <a16:creationId xmlns:a16="http://schemas.microsoft.com/office/drawing/2014/main" id="{670C1D05-E373-4BB5-B609-2E19557BC507}"/>
              </a:ext>
            </a:extLst>
          </p:cNvPr>
          <p:cNvSpPr txBox="1"/>
          <p:nvPr/>
        </p:nvSpPr>
        <p:spPr>
          <a:xfrm>
            <a:off x="3212101" y="3026124"/>
            <a:ext cx="945551" cy="369332"/>
          </a:xfrm>
          <a:prstGeom prst="rect">
            <a:avLst/>
          </a:prstGeom>
          <a:noFill/>
        </p:spPr>
        <p:txBody>
          <a:bodyPr wrap="square" rtlCol="0">
            <a:spAutoFit/>
          </a:bodyPr>
          <a:lstStyle/>
          <a:p>
            <a:r>
              <a:rPr lang="en-GB" dirty="0"/>
              <a:t>Position</a:t>
            </a:r>
          </a:p>
        </p:txBody>
      </p:sp>
    </p:spTree>
    <p:extLst>
      <p:ext uri="{BB962C8B-B14F-4D97-AF65-F5344CB8AC3E}">
        <p14:creationId xmlns:p14="http://schemas.microsoft.com/office/powerpoint/2010/main" val="267047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Vector addition</a:t>
            </a:r>
          </a:p>
          <a:p>
            <a:pPr marL="36900" lvl="0" indent="0">
              <a:buNone/>
            </a:pPr>
            <a:endParaRPr lang="en-US" sz="2400" dirty="0"/>
          </a:p>
          <a:p>
            <a:pPr marL="36900" lvl="0" indent="0">
              <a:buNone/>
            </a:pPr>
            <a:r>
              <a:rPr lang="en-US" sz="2400" dirty="0"/>
              <a:t>Vector addition creates the 3</a:t>
            </a:r>
            <a:r>
              <a:rPr lang="en-US" sz="2400" baseline="30000" dirty="0"/>
              <a:t>rd</a:t>
            </a:r>
            <a:r>
              <a:rPr lang="en-US" sz="2400" dirty="0"/>
              <a:t> side of a triangle where the other 2 sides are the vectors being added.</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7" name="Straight Arrow Connector 6">
            <a:extLst>
              <a:ext uri="{FF2B5EF4-FFF2-40B4-BE49-F238E27FC236}">
                <a16:creationId xmlns:a16="http://schemas.microsoft.com/office/drawing/2014/main" id="{6387C8D2-4E49-4E12-92F9-2727D58F33DB}"/>
              </a:ext>
            </a:extLst>
          </p:cNvPr>
          <p:cNvCxnSpPr/>
          <p:nvPr/>
        </p:nvCxnSpPr>
        <p:spPr>
          <a:xfrm flipV="1">
            <a:off x="2166505" y="4369377"/>
            <a:ext cx="1267690" cy="49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F950FA-ED9A-4B0C-9F74-B74C3E847C2E}"/>
              </a:ext>
            </a:extLst>
          </p:cNvPr>
          <p:cNvCxnSpPr>
            <a:cxnSpLocks/>
          </p:cNvCxnSpPr>
          <p:nvPr/>
        </p:nvCxnSpPr>
        <p:spPr>
          <a:xfrm flipV="1">
            <a:off x="3434195" y="2839543"/>
            <a:ext cx="274073" cy="1529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A4F1BD-433D-45D0-9F15-FCBC7EE33132}"/>
              </a:ext>
            </a:extLst>
          </p:cNvPr>
          <p:cNvCxnSpPr/>
          <p:nvPr/>
        </p:nvCxnSpPr>
        <p:spPr>
          <a:xfrm flipV="1">
            <a:off x="2166504" y="2839543"/>
            <a:ext cx="1541764" cy="202859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A641D71-D464-41D8-A309-E49906398272}"/>
              </a:ext>
            </a:extLst>
          </p:cNvPr>
          <p:cNvSpPr txBox="1"/>
          <p:nvPr/>
        </p:nvSpPr>
        <p:spPr>
          <a:xfrm>
            <a:off x="2732846" y="4517222"/>
            <a:ext cx="306532" cy="369332"/>
          </a:xfrm>
          <a:prstGeom prst="rect">
            <a:avLst/>
          </a:prstGeom>
          <a:noFill/>
        </p:spPr>
        <p:txBody>
          <a:bodyPr wrap="square" rtlCol="0">
            <a:spAutoFit/>
          </a:bodyPr>
          <a:lstStyle/>
          <a:p>
            <a:r>
              <a:rPr lang="en-GB" dirty="0"/>
              <a:t>A</a:t>
            </a:r>
          </a:p>
        </p:txBody>
      </p:sp>
      <p:sp>
        <p:nvSpPr>
          <p:cNvPr id="23" name="TextBox 22">
            <a:extLst>
              <a:ext uri="{FF2B5EF4-FFF2-40B4-BE49-F238E27FC236}">
                <a16:creationId xmlns:a16="http://schemas.microsoft.com/office/drawing/2014/main" id="{8BCEF522-64E7-4C25-BA58-1FF1BCD744F6}"/>
              </a:ext>
            </a:extLst>
          </p:cNvPr>
          <p:cNvSpPr txBox="1"/>
          <p:nvPr/>
        </p:nvSpPr>
        <p:spPr>
          <a:xfrm>
            <a:off x="3505738" y="3447925"/>
            <a:ext cx="306532" cy="369332"/>
          </a:xfrm>
          <a:prstGeom prst="rect">
            <a:avLst/>
          </a:prstGeom>
          <a:noFill/>
        </p:spPr>
        <p:txBody>
          <a:bodyPr wrap="square" rtlCol="0">
            <a:spAutoFit/>
          </a:bodyPr>
          <a:lstStyle/>
          <a:p>
            <a:r>
              <a:rPr lang="en-GB" dirty="0"/>
              <a:t>B</a:t>
            </a:r>
          </a:p>
        </p:txBody>
      </p:sp>
      <p:sp>
        <p:nvSpPr>
          <p:cNvPr id="25" name="TextBox 24">
            <a:extLst>
              <a:ext uri="{FF2B5EF4-FFF2-40B4-BE49-F238E27FC236}">
                <a16:creationId xmlns:a16="http://schemas.microsoft.com/office/drawing/2014/main" id="{B30EF471-78F4-49BD-8556-4DFEAE668407}"/>
              </a:ext>
            </a:extLst>
          </p:cNvPr>
          <p:cNvSpPr txBox="1"/>
          <p:nvPr/>
        </p:nvSpPr>
        <p:spPr>
          <a:xfrm rot="18449590">
            <a:off x="2486277" y="3563377"/>
            <a:ext cx="737747" cy="369332"/>
          </a:xfrm>
          <a:prstGeom prst="rect">
            <a:avLst/>
          </a:prstGeom>
          <a:noFill/>
        </p:spPr>
        <p:txBody>
          <a:bodyPr wrap="square" rtlCol="0">
            <a:spAutoFit/>
          </a:bodyPr>
          <a:lstStyle/>
          <a:p>
            <a:r>
              <a:rPr lang="en-GB" dirty="0"/>
              <a:t>A + B</a:t>
            </a:r>
          </a:p>
        </p:txBody>
      </p:sp>
    </p:spTree>
    <p:extLst>
      <p:ext uri="{BB962C8B-B14F-4D97-AF65-F5344CB8AC3E}">
        <p14:creationId xmlns:p14="http://schemas.microsoft.com/office/powerpoint/2010/main" val="271275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600" dirty="0"/>
              <a:t>Vectors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Vector subtraction</a:t>
            </a:r>
          </a:p>
          <a:p>
            <a:pPr marL="36900" lvl="0" indent="0">
              <a:buNone/>
            </a:pPr>
            <a:endParaRPr lang="en-US" sz="2400" dirty="0"/>
          </a:p>
          <a:p>
            <a:pPr marL="36900" lvl="0" indent="0">
              <a:buNone/>
            </a:pPr>
            <a:r>
              <a:rPr lang="en-US" sz="2400" dirty="0"/>
              <a:t>Vector subtraction works in the same way as vector addition.</a:t>
            </a:r>
          </a:p>
          <a:p>
            <a:pPr marL="36900" lvl="0" indent="0">
              <a:buNone/>
            </a:pPr>
            <a:r>
              <a:rPr lang="en-US" sz="2400" dirty="0"/>
              <a:t>Think of it as adding one vector to a negated vector.</a:t>
            </a:r>
          </a:p>
        </p:txBody>
      </p:sp>
      <p:sp>
        <p:nvSpPr>
          <p:cNvPr id="4" name="Rectangle 3">
            <a:extLst>
              <a:ext uri="{FF2B5EF4-FFF2-40B4-BE49-F238E27FC236}">
                <a16:creationId xmlns:a16="http://schemas.microsoft.com/office/drawing/2014/main" id="{12ECEA8C-0CA0-4AA9-8E74-ABCB37010E97}"/>
              </a:ext>
            </a:extLst>
          </p:cNvPr>
          <p:cNvSpPr/>
          <p:nvPr/>
        </p:nvSpPr>
        <p:spPr>
          <a:xfrm>
            <a:off x="1200150" y="1732449"/>
            <a:ext cx="3813464" cy="4058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AE164CB1-932C-4684-9CF9-2E15194711F7}"/>
              </a:ext>
            </a:extLst>
          </p:cNvPr>
          <p:cNvCxnSpPr/>
          <p:nvPr/>
        </p:nvCxnSpPr>
        <p:spPr>
          <a:xfrm>
            <a:off x="1808019" y="4868142"/>
            <a:ext cx="2660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3D4FE-DC8D-4DE7-ABFA-4C454C769720}"/>
              </a:ext>
            </a:extLst>
          </p:cNvPr>
          <p:cNvCxnSpPr/>
          <p:nvPr/>
        </p:nvCxnSpPr>
        <p:spPr>
          <a:xfrm flipV="1">
            <a:off x="2166505" y="2301586"/>
            <a:ext cx="0" cy="286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E845D9-BC17-4FAC-8B53-F1A4E48FC233}"/>
              </a:ext>
            </a:extLst>
          </p:cNvPr>
          <p:cNvSpPr txBox="1"/>
          <p:nvPr/>
        </p:nvSpPr>
        <p:spPr>
          <a:xfrm>
            <a:off x="2013239" y="1989858"/>
            <a:ext cx="306532" cy="369332"/>
          </a:xfrm>
          <a:prstGeom prst="rect">
            <a:avLst/>
          </a:prstGeom>
          <a:noFill/>
        </p:spPr>
        <p:txBody>
          <a:bodyPr wrap="square" rtlCol="0">
            <a:spAutoFit/>
          </a:bodyPr>
          <a:lstStyle/>
          <a:p>
            <a:r>
              <a:rPr lang="en-GB" dirty="0"/>
              <a:t>Y</a:t>
            </a:r>
          </a:p>
        </p:txBody>
      </p:sp>
      <p:sp>
        <p:nvSpPr>
          <p:cNvPr id="16" name="TextBox 15">
            <a:extLst>
              <a:ext uri="{FF2B5EF4-FFF2-40B4-BE49-F238E27FC236}">
                <a16:creationId xmlns:a16="http://schemas.microsoft.com/office/drawing/2014/main" id="{E6D5B236-0B06-41FE-92F4-5B6DF4FC949F}"/>
              </a:ext>
            </a:extLst>
          </p:cNvPr>
          <p:cNvSpPr txBox="1"/>
          <p:nvPr/>
        </p:nvSpPr>
        <p:spPr>
          <a:xfrm>
            <a:off x="4434320" y="4683476"/>
            <a:ext cx="306532" cy="369332"/>
          </a:xfrm>
          <a:prstGeom prst="rect">
            <a:avLst/>
          </a:prstGeom>
          <a:noFill/>
        </p:spPr>
        <p:txBody>
          <a:bodyPr wrap="square" rtlCol="0">
            <a:spAutoFit/>
          </a:bodyPr>
          <a:lstStyle/>
          <a:p>
            <a:r>
              <a:rPr lang="en-GB" dirty="0"/>
              <a:t>X</a:t>
            </a:r>
          </a:p>
        </p:txBody>
      </p:sp>
      <p:cxnSp>
        <p:nvCxnSpPr>
          <p:cNvPr id="7" name="Straight Arrow Connector 6">
            <a:extLst>
              <a:ext uri="{FF2B5EF4-FFF2-40B4-BE49-F238E27FC236}">
                <a16:creationId xmlns:a16="http://schemas.microsoft.com/office/drawing/2014/main" id="{6387C8D2-4E49-4E12-92F9-2727D58F33DB}"/>
              </a:ext>
            </a:extLst>
          </p:cNvPr>
          <p:cNvCxnSpPr/>
          <p:nvPr/>
        </p:nvCxnSpPr>
        <p:spPr>
          <a:xfrm flipV="1">
            <a:off x="2166505" y="4369377"/>
            <a:ext cx="1267690" cy="49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F950FA-ED9A-4B0C-9F74-B74C3E847C2E}"/>
              </a:ext>
            </a:extLst>
          </p:cNvPr>
          <p:cNvCxnSpPr>
            <a:cxnSpLocks/>
          </p:cNvCxnSpPr>
          <p:nvPr/>
        </p:nvCxnSpPr>
        <p:spPr>
          <a:xfrm flipH="1">
            <a:off x="3434195" y="2839542"/>
            <a:ext cx="274074" cy="152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A4F1BD-433D-45D0-9F15-FCBC7EE33132}"/>
              </a:ext>
            </a:extLst>
          </p:cNvPr>
          <p:cNvCxnSpPr/>
          <p:nvPr/>
        </p:nvCxnSpPr>
        <p:spPr>
          <a:xfrm flipV="1">
            <a:off x="2166504" y="2839543"/>
            <a:ext cx="1541764" cy="202859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A641D71-D464-41D8-A309-E49906398272}"/>
              </a:ext>
            </a:extLst>
          </p:cNvPr>
          <p:cNvSpPr txBox="1"/>
          <p:nvPr/>
        </p:nvSpPr>
        <p:spPr>
          <a:xfrm>
            <a:off x="2732846" y="4517222"/>
            <a:ext cx="306532" cy="369332"/>
          </a:xfrm>
          <a:prstGeom prst="rect">
            <a:avLst/>
          </a:prstGeom>
          <a:noFill/>
        </p:spPr>
        <p:txBody>
          <a:bodyPr wrap="square" rtlCol="0">
            <a:spAutoFit/>
          </a:bodyPr>
          <a:lstStyle/>
          <a:p>
            <a:r>
              <a:rPr lang="en-GB" dirty="0"/>
              <a:t>A</a:t>
            </a:r>
          </a:p>
        </p:txBody>
      </p:sp>
      <p:sp>
        <p:nvSpPr>
          <p:cNvPr id="23" name="TextBox 22">
            <a:extLst>
              <a:ext uri="{FF2B5EF4-FFF2-40B4-BE49-F238E27FC236}">
                <a16:creationId xmlns:a16="http://schemas.microsoft.com/office/drawing/2014/main" id="{8BCEF522-64E7-4C25-BA58-1FF1BCD744F6}"/>
              </a:ext>
            </a:extLst>
          </p:cNvPr>
          <p:cNvSpPr txBox="1"/>
          <p:nvPr/>
        </p:nvSpPr>
        <p:spPr>
          <a:xfrm>
            <a:off x="3505738" y="3447925"/>
            <a:ext cx="306532" cy="369332"/>
          </a:xfrm>
          <a:prstGeom prst="rect">
            <a:avLst/>
          </a:prstGeom>
          <a:noFill/>
        </p:spPr>
        <p:txBody>
          <a:bodyPr wrap="square" rtlCol="0">
            <a:spAutoFit/>
          </a:bodyPr>
          <a:lstStyle/>
          <a:p>
            <a:r>
              <a:rPr lang="en-GB" dirty="0"/>
              <a:t>B</a:t>
            </a:r>
          </a:p>
        </p:txBody>
      </p:sp>
      <p:sp>
        <p:nvSpPr>
          <p:cNvPr id="25" name="TextBox 24">
            <a:extLst>
              <a:ext uri="{FF2B5EF4-FFF2-40B4-BE49-F238E27FC236}">
                <a16:creationId xmlns:a16="http://schemas.microsoft.com/office/drawing/2014/main" id="{B30EF471-78F4-49BD-8556-4DFEAE668407}"/>
              </a:ext>
            </a:extLst>
          </p:cNvPr>
          <p:cNvSpPr txBox="1"/>
          <p:nvPr/>
        </p:nvSpPr>
        <p:spPr>
          <a:xfrm rot="18449590">
            <a:off x="2486277" y="3563377"/>
            <a:ext cx="737747" cy="369332"/>
          </a:xfrm>
          <a:prstGeom prst="rect">
            <a:avLst/>
          </a:prstGeom>
          <a:noFill/>
        </p:spPr>
        <p:txBody>
          <a:bodyPr wrap="square" rtlCol="0">
            <a:spAutoFit/>
          </a:bodyPr>
          <a:lstStyle/>
          <a:p>
            <a:r>
              <a:rPr lang="en-GB" dirty="0"/>
              <a:t>A - B</a:t>
            </a:r>
          </a:p>
        </p:txBody>
      </p:sp>
    </p:spTree>
    <p:extLst>
      <p:ext uri="{BB962C8B-B14F-4D97-AF65-F5344CB8AC3E}">
        <p14:creationId xmlns:p14="http://schemas.microsoft.com/office/powerpoint/2010/main" val="2617698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{55791229-B15F-4D97-9BC3-D2E607B438D8}tf55705232_win32</Template>
  <TotalTime>1404</TotalTime>
  <Words>2644</Words>
  <Application>Microsoft Office PowerPoint</Application>
  <PresentationFormat>Widescreen</PresentationFormat>
  <Paragraphs>524</Paragraphs>
  <Slides>51</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Calibri</vt:lpstr>
      <vt:lpstr>Goudy Old Style</vt:lpstr>
      <vt:lpstr>Wingdings 2</vt:lpstr>
      <vt:lpstr>SlateVTI</vt:lpstr>
      <vt:lpstr>Introduction to Maths for Games</vt:lpstr>
      <vt:lpstr>Linear algebra </vt:lpstr>
      <vt:lpstr>PowerPoint Presentation</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Vectors </vt:lpstr>
      <vt:lpstr>Other vector only constructs</vt:lpstr>
      <vt:lpstr>PowerPoint Presentation</vt:lpstr>
      <vt:lpstr>Matrices </vt:lpstr>
      <vt:lpstr>Matrices </vt:lpstr>
      <vt:lpstr>Matrices </vt:lpstr>
      <vt:lpstr>Matrices </vt:lpstr>
      <vt:lpstr>Matrices </vt:lpstr>
      <vt:lpstr>Matrices </vt:lpstr>
      <vt:lpstr>Matrices </vt:lpstr>
      <vt:lpstr>Matrices </vt:lpstr>
      <vt:lpstr>Matrices </vt:lpstr>
      <vt:lpstr>Matrices </vt:lpstr>
      <vt:lpstr>PowerPoint Presentation</vt:lpstr>
      <vt:lpstr>Complex numbers </vt:lpstr>
      <vt:lpstr>Complex numbers </vt:lpstr>
      <vt:lpstr>Complex numbers </vt:lpstr>
      <vt:lpstr>Complex numbers </vt:lpstr>
      <vt:lpstr>Complex numbers </vt:lpstr>
      <vt:lpstr>PowerPoint Presentation</vt:lpstr>
      <vt:lpstr>Other maths used in 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Fundamentals</dc:title>
  <dc:creator>Ritchie Brannan</dc:creator>
  <cp:lastModifiedBy>Ritchie Brannan</cp:lastModifiedBy>
  <cp:revision>32</cp:revision>
  <dcterms:created xsi:type="dcterms:W3CDTF">2021-03-06T13:05:45Z</dcterms:created>
  <dcterms:modified xsi:type="dcterms:W3CDTF">2021-04-27T09:52:57Z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