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69" r:id="rId4"/>
    <p:sldId id="270" r:id="rId5"/>
    <p:sldId id="271" r:id="rId6"/>
    <p:sldId id="278" r:id="rId7"/>
    <p:sldId id="272" r:id="rId8"/>
    <p:sldId id="274" r:id="rId9"/>
    <p:sldId id="275" r:id="rId10"/>
    <p:sldId id="276" r:id="rId11"/>
    <p:sldId id="277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369"/>
    <p:restoredTop sz="94643"/>
  </p:normalViewPr>
  <p:slideViewPr>
    <p:cSldViewPr snapToGrid="0" snapToObjects="1">
      <p:cViewPr varScale="1">
        <p:scale>
          <a:sx n="111" d="100"/>
          <a:sy n="111" d="100"/>
        </p:scale>
        <p:origin x="24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09144-CA2D-5B42-9245-4141F5EB8897}" type="datetimeFigureOut">
              <a:rPr lang="en-US" smtClean="0"/>
              <a:t>2/9/17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6E89FA-0EC5-4341-A7F9-25BD71499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58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E89FA-0EC5-4341-A7F9-25BD714995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99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1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3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5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8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2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2/9/17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2/9/17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2/9/17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2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13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DE704-5A85-4041-9FC6-7273780BCBF6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7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9237" y="-1441231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Python Level 2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875584" y="5889813"/>
            <a:ext cx="8431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Lesson 3: Getting Classy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5646197" y="3244334"/>
            <a:ext cx="899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buFont typeface="Arial" charset="0"/>
              <a:buChar char="•"/>
            </a:pPr>
            <a:r>
              <a:rPr lang="hr-HR" b="1" dirty="0">
                <a:solidFill>
                  <a:srgbClr val="666666"/>
                </a:solidFill>
                <a:latin typeface="inherit" charset="0"/>
              </a:rPr>
              <a:t>882.33</a:t>
            </a:r>
            <a:endParaRPr lang="hr-HR" b="1" i="0" dirty="0">
              <a:solidFill>
                <a:srgbClr val="666666"/>
              </a:solidFill>
              <a:effectLst/>
              <a:latin typeface="inheri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154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Being more specific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86705"/>
            <a:ext cx="10515600" cy="3629178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35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Getting your inheritance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300" y="1690688"/>
            <a:ext cx="7899400" cy="34925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628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Exercise/Homework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Update the rest of your program (load, save, search) to use an instance of Restaurant instead of a dictionary</a:t>
            </a:r>
          </a:p>
          <a:p>
            <a:r>
              <a:rPr lang="en-US" dirty="0" smtClean="0"/>
              <a:t>Example: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0532" y="6127234"/>
            <a:ext cx="1011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Questions? Comments? Come see us in S13, on Thursday, 11:00 – 12:00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83" y="3278075"/>
            <a:ext cx="8963212" cy="24231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813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Previously</a:t>
            </a:r>
            <a:r>
              <a:rPr lang="is-IS" dirty="0" smtClean="0"/>
              <a:t>…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578" y="1690688"/>
            <a:ext cx="9474843" cy="3463724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449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a Restaurant?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properties does a Restaurant have?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48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a Restaurant?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properties does a Restaurant have?</a:t>
            </a:r>
          </a:p>
          <a:p>
            <a:pPr lvl="1"/>
            <a:r>
              <a:rPr lang="en-US" dirty="0" smtClean="0"/>
              <a:t>How much we like it</a:t>
            </a:r>
          </a:p>
          <a:p>
            <a:pPr lvl="1"/>
            <a:r>
              <a:rPr lang="en-US" dirty="0" smtClean="0"/>
              <a:t>How far away it is</a:t>
            </a:r>
          </a:p>
          <a:p>
            <a:pPr lvl="1"/>
            <a:r>
              <a:rPr lang="en-US" dirty="0" smtClean="0"/>
              <a:t>What sort of food it sells</a:t>
            </a:r>
          </a:p>
          <a:p>
            <a:pPr lvl="1"/>
            <a:r>
              <a:rPr lang="en-US" dirty="0" smtClean="0"/>
              <a:t>How expensive it is	</a:t>
            </a:r>
          </a:p>
          <a:p>
            <a:r>
              <a:rPr lang="en-US" dirty="0" smtClean="0"/>
              <a:t>Anything else?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81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a Restaurant?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properties does a Restaurant have?</a:t>
            </a:r>
          </a:p>
          <a:p>
            <a:pPr lvl="1"/>
            <a:r>
              <a:rPr lang="en-US" dirty="0" smtClean="0"/>
              <a:t>How much we like it</a:t>
            </a:r>
          </a:p>
          <a:p>
            <a:pPr lvl="1"/>
            <a:r>
              <a:rPr lang="en-US" dirty="0" smtClean="0"/>
              <a:t>How far away it is</a:t>
            </a:r>
          </a:p>
          <a:p>
            <a:pPr lvl="1"/>
            <a:r>
              <a:rPr lang="en-US" dirty="0" smtClean="0"/>
              <a:t>What sort of food it sells</a:t>
            </a:r>
          </a:p>
          <a:p>
            <a:pPr lvl="1"/>
            <a:r>
              <a:rPr lang="en-US" dirty="0" smtClean="0"/>
              <a:t>How expensive it is	</a:t>
            </a:r>
          </a:p>
          <a:p>
            <a:r>
              <a:rPr lang="en-US" dirty="0" smtClean="0"/>
              <a:t>Anything else?</a:t>
            </a:r>
          </a:p>
          <a:p>
            <a:pPr lvl="1"/>
            <a:r>
              <a:rPr lang="en-US" dirty="0" smtClean="0"/>
              <a:t>It might be a takeaway</a:t>
            </a:r>
          </a:p>
          <a:p>
            <a:pPr lvl="1"/>
            <a:r>
              <a:rPr lang="en-US" dirty="0" smtClean="0"/>
              <a:t>It might have a dress code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94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http://s2.quickmeme.com/</a:t>
            </a:r>
            <a:r>
              <a:rPr lang="en-US" dirty="0" err="1"/>
              <a:t>img</a:t>
            </a:r>
            <a:r>
              <a:rPr lang="en-US" dirty="0"/>
              <a:t>/72/72ba90745628a5c27e7f844dacdafc9318cf7876b9de9f424cebf0018345e1cc.jpg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250" y="793750"/>
            <a:ext cx="7937500" cy="5270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6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does this do?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34" y="1690688"/>
            <a:ext cx="9784132" cy="3309575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5400030"/>
            <a:ext cx="7483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we start a class, much like a program, we might want to do a few things</a:t>
            </a:r>
          </a:p>
          <a:p>
            <a:r>
              <a:rPr lang="en-US" dirty="0" smtClean="0"/>
              <a:t>What do you think is the meaning of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self</a:t>
            </a:r>
            <a:r>
              <a:rPr lang="en-US" dirty="0" smtClean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880129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Let’s Get Classy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050" y="1690688"/>
            <a:ext cx="7073900" cy="8001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98786" y="3062549"/>
            <a:ext cx="242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will this do?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889094" y="41553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250" y="4059425"/>
            <a:ext cx="31115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59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happened?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print, Python tries to render the output as a string</a:t>
            </a:r>
          </a:p>
          <a:p>
            <a:r>
              <a:rPr lang="en-US" dirty="0" smtClean="0"/>
              <a:t>Python doesn’t know how to turn a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Restaurant</a:t>
            </a:r>
            <a:r>
              <a:rPr lang="en-US" dirty="0" smtClean="0"/>
              <a:t> object into a string</a:t>
            </a:r>
          </a:p>
          <a:p>
            <a:r>
              <a:rPr lang="en-US" dirty="0" smtClean="0"/>
              <a:t>Another member method for the Restaurant class: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Does print </a:t>
            </a:r>
            <a:r>
              <a:rPr lang="en-US" dirty="0" err="1" smtClean="0"/>
              <a:t>moro</a:t>
            </a:r>
            <a:r>
              <a:rPr lang="en-US" dirty="0" smtClean="0"/>
              <a:t>         work now?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82669"/>
            <a:ext cx="10568232" cy="11419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910" y="4781772"/>
            <a:ext cx="2235264" cy="61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060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de Academy Template" id="{A9CB0735-7A17-A741-8515-500606677DC1}" vid="{BDDB229F-FB04-6D45-BB2C-41802B1007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13913</TotalTime>
  <Words>224</Words>
  <Application>Microsoft Macintosh PowerPoint</Application>
  <PresentationFormat>Widescreen</PresentationFormat>
  <Paragraphs>47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Calibri Light</vt:lpstr>
      <vt:lpstr>Consolas</vt:lpstr>
      <vt:lpstr>inherit</vt:lpstr>
      <vt:lpstr>Arial</vt:lpstr>
      <vt:lpstr>Office Theme</vt:lpstr>
      <vt:lpstr>Python Level 2</vt:lpstr>
      <vt:lpstr>Previously…</vt:lpstr>
      <vt:lpstr>What is a Restaurant?</vt:lpstr>
      <vt:lpstr>What is a Restaurant?</vt:lpstr>
      <vt:lpstr>What is a Restaurant?</vt:lpstr>
      <vt:lpstr>PowerPoint Presentation</vt:lpstr>
      <vt:lpstr>What does this do?</vt:lpstr>
      <vt:lpstr>Let’s Get Classy</vt:lpstr>
      <vt:lpstr>What happened?</vt:lpstr>
      <vt:lpstr>Being more specific</vt:lpstr>
      <vt:lpstr>Getting your inheritance</vt:lpstr>
      <vt:lpstr>Exercise/Homework…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as an additional Scripting Language</dc:title>
  <dc:creator>Tom Wilkinson</dc:creator>
  <cp:lastModifiedBy>Tom Wilkinson</cp:lastModifiedBy>
  <cp:revision>45</cp:revision>
  <dcterms:created xsi:type="dcterms:W3CDTF">2016-04-14T10:14:31Z</dcterms:created>
  <dcterms:modified xsi:type="dcterms:W3CDTF">2017-02-09T15:17:06Z</dcterms:modified>
</cp:coreProperties>
</file>