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71" r:id="rId13"/>
    <p:sldId id="277" r:id="rId14"/>
    <p:sldId id="272" r:id="rId15"/>
    <p:sldId id="273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AACE-8014-D74E-92DB-28EF6A6E5763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FBA7-046D-1A4F-8A14-65324858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FBA7-046D-1A4F-8A14-65324858C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x2std3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/6huik34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Getting Modular, getting Classy and talking with 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4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?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2127288"/>
            <a:ext cx="70739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524214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JSON: 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Don’t forget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257" y="5138057"/>
            <a:ext cx="666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 do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sort_keys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indent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separators</a:t>
            </a:r>
            <a:r>
              <a:rPr lang="en-US" dirty="0" smtClean="0"/>
              <a:t> arguments do?</a:t>
            </a:r>
          </a:p>
          <a:p>
            <a:r>
              <a:rPr lang="en-US" dirty="0" smtClean="0"/>
              <a:t>Can we leave them 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1" y="2531076"/>
            <a:ext cx="9489077" cy="19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7515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</a:t>
            </a:r>
            <a:r>
              <a:rPr lang="en-US" dirty="0" smtClean="0"/>
              <a:t>S13, </a:t>
            </a:r>
            <a:r>
              <a:rPr lang="en-US" dirty="0" smtClean="0"/>
              <a:t>on </a:t>
            </a:r>
            <a:r>
              <a:rPr lang="en-US" dirty="0" smtClean="0"/>
              <a:t>Thursday, </a:t>
            </a:r>
            <a:r>
              <a:rPr lang="en-US" dirty="0" smtClean="0"/>
              <a:t>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a look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go/x2std3ms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my solution to last week’s exercises differ from yours?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might have added some validation. It’s fine if you haven’t.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2739990"/>
            <a:ext cx="7932535" cy="26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might want to write a function and use it across multiple programs</a:t>
            </a:r>
          </a:p>
          <a:p>
            <a:r>
              <a:rPr lang="en-US" dirty="0" smtClean="0"/>
              <a:t>Remember the csv module? Let’s build our own</a:t>
            </a:r>
          </a:p>
          <a:p>
            <a:pPr lvl="1"/>
            <a:r>
              <a:rPr lang="en-US" dirty="0" smtClean="0"/>
              <a:t>Download the following files from my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b="1" dirty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://go/6huik344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Lesson5.py</a:t>
            </a:r>
          </a:p>
          <a:p>
            <a:pPr lvl="2"/>
            <a:r>
              <a:rPr lang="en-US" dirty="0" err="1" smtClean="0"/>
              <a:t>restaurant_functions.py</a:t>
            </a:r>
            <a:endParaRPr lang="en-US" dirty="0" smtClean="0"/>
          </a:p>
          <a:p>
            <a:pPr lvl="1"/>
            <a:r>
              <a:rPr lang="en-US" dirty="0" smtClean="0"/>
              <a:t>Change the CSV file reference to one of your CSV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differ from last week’s code?</a:t>
            </a:r>
          </a:p>
          <a:p>
            <a:r>
              <a:rPr lang="en-US" dirty="0" smtClean="0"/>
              <a:t>Run the program. Is there anything new on your hard disk?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slide, new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90688"/>
            <a:ext cx="78486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1969552" y="5634445"/>
            <a:ext cx="787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functions in a module without referencing the module using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</a:p>
          <a:p>
            <a:r>
              <a:rPr lang="en-US" dirty="0" smtClean="0"/>
              <a:t>It’s usually a bad idea to do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 module import *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  <a:p>
            <a:r>
              <a:rPr lang="en-US" dirty="0" smtClean="0"/>
              <a:t>The module is external code and doesn’t know about any of your local variables.</a:t>
            </a:r>
          </a:p>
          <a:p>
            <a:endParaRPr lang="en-US" dirty="0"/>
          </a:p>
          <a:p>
            <a:r>
              <a:rPr lang="en-US" dirty="0" smtClean="0"/>
              <a:t>Any ideas what we can do to fix that?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of small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661"/>
            <a:ext cx="10515600" cy="3591265"/>
          </a:xfrm>
        </p:spPr>
      </p:pic>
    </p:spTree>
    <p:extLst>
      <p:ext uri="{BB962C8B-B14F-4D97-AF65-F5344CB8AC3E}">
        <p14:creationId xmlns:p14="http://schemas.microsoft.com/office/powerpoint/2010/main" val="10548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the data back and forth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334" y="202728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What’s happening here?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5495"/>
            <a:ext cx="10515600" cy="7762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390" y="4624575"/>
            <a:ext cx="571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to the point, why am I returning restaurants directly?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428</Words>
  <Application>Microsoft Macintosh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Arial</vt:lpstr>
      <vt:lpstr>Office Theme</vt:lpstr>
      <vt:lpstr>PowerPoint Presentation</vt:lpstr>
      <vt:lpstr>Where are we?</vt:lpstr>
      <vt:lpstr>A modular approach</vt:lpstr>
      <vt:lpstr>Old slide, new function</vt:lpstr>
      <vt:lpstr>Exercise</vt:lpstr>
      <vt:lpstr>Exercise</vt:lpstr>
      <vt:lpstr>Exercise</vt:lpstr>
      <vt:lpstr>A couple of small changes</vt:lpstr>
      <vt:lpstr>Passing the data back and forth</vt:lpstr>
      <vt:lpstr>PowerPoint Presentation</vt:lpstr>
      <vt:lpstr>Let’s get Classy</vt:lpstr>
      <vt:lpstr>Let’s get Classy</vt:lpstr>
      <vt:lpstr>What happened?</vt:lpstr>
      <vt:lpstr>Being more specific</vt:lpstr>
      <vt:lpstr>Getting your inheritance</vt:lpstr>
      <vt:lpstr>Dealing with JSON: JavaScript Object Notation</vt:lpstr>
      <vt:lpstr>Doing the opposite </vt:lpstr>
      <vt:lpstr>Exercise/Homework…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40</cp:revision>
  <dcterms:created xsi:type="dcterms:W3CDTF">2016-05-20T13:27:57Z</dcterms:created>
  <dcterms:modified xsi:type="dcterms:W3CDTF">2017-03-01T11:10:59Z</dcterms:modified>
</cp:coreProperties>
</file>