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69" r:id="rId4"/>
    <p:sldId id="270" r:id="rId5"/>
    <p:sldId id="271" r:id="rId6"/>
    <p:sldId id="268" r:id="rId7"/>
    <p:sldId id="259" r:id="rId8"/>
    <p:sldId id="260" r:id="rId9"/>
    <p:sldId id="266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/>
    <p:restoredTop sz="94681"/>
  </p:normalViewPr>
  <p:slideViewPr>
    <p:cSldViewPr snapToGrid="0" snapToObjects="1">
      <p:cViewPr varScale="1">
        <p:scale>
          <a:sx n="154" d="100"/>
          <a:sy n="154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5883-E103-8245-BD61-201BBE7EF848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B4EB-9216-6B43-A5DA-B470951A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480F-65C4-1944-8E55-882D628A8D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themoviedb.apiary.io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www.expedia.co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Scripting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6: Having a 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 smtClean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 smtClean="0"/>
              <a:t>can be used to access a </a:t>
            </a:r>
            <a:r>
              <a:rPr lang="en-US" dirty="0" smtClean="0"/>
              <a:t>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smtClean="0"/>
              <a:t>JIRA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they’re boring. Let’s look at something a </a:t>
            </a:r>
            <a:r>
              <a:rPr lang="en-US" dirty="0" smtClean="0"/>
              <a:t>bit </a:t>
            </a:r>
            <a:r>
              <a:rPr lang="en-US" dirty="0" smtClean="0"/>
              <a:t>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user, and ask them to choose a genre</a:t>
            </a:r>
          </a:p>
          <a:p>
            <a:r>
              <a:rPr lang="en-US" dirty="0" smtClean="0"/>
              <a:t>Display a list of movies belonging to that genre</a:t>
            </a:r>
          </a:p>
          <a:p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r>
              <a:rPr lang="en-US" dirty="0" smtClean="0"/>
              <a:t>will give data about movies </a:t>
            </a:r>
            <a:br>
              <a:rPr lang="en-US" dirty="0" smtClean="0"/>
            </a:br>
            <a:r>
              <a:rPr lang="en-US" dirty="0" smtClean="0"/>
              <a:t>belonging 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your code, so that you don’t have repeated </a:t>
            </a:r>
            <a:r>
              <a:rPr lang="en-US" dirty="0" err="1" smtClean="0"/>
              <a:t>HTTPSConnection</a:t>
            </a:r>
            <a:r>
              <a:rPr lang="en-US" dirty="0" smtClean="0"/>
              <a:t> statements</a:t>
            </a:r>
          </a:p>
          <a:p>
            <a:endParaRPr lang="en-US" dirty="0"/>
          </a:p>
          <a:p>
            <a:r>
              <a:rPr lang="en-US" dirty="0" smtClean="0"/>
              <a:t>As well as the title of the films, print their production budget out</a:t>
            </a:r>
          </a:p>
          <a:p>
            <a:pPr lvl="1"/>
            <a:r>
              <a:rPr lang="en-US" dirty="0" smtClean="0"/>
              <a:t>Order the output in order of budget, highest budget film first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docs.themoviedb.apiary.io/</a:t>
            </a:r>
            <a:r>
              <a:rPr lang="en-US" dirty="0" smtClean="0"/>
              <a:t> may help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JSON: 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form of data encoding</a:t>
            </a:r>
          </a:p>
          <a:p>
            <a:r>
              <a:rPr lang="en-US" dirty="0" smtClean="0"/>
              <a:t>Allows us to create more complex data structures than CSV</a:t>
            </a:r>
          </a:p>
          <a:p>
            <a:r>
              <a:rPr lang="en-US" dirty="0" smtClean="0"/>
              <a:t>Uses similar data structures to Python: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 and floats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to know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953544"/>
            <a:ext cx="7454900" cy="2095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Interacting with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03500"/>
            <a:ext cx="86106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9747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6986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370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Arial</vt:lpstr>
      <vt:lpstr>Office Theme</vt:lpstr>
      <vt:lpstr>PowerPoint Presentation</vt:lpstr>
      <vt:lpstr>Last time</vt:lpstr>
      <vt:lpstr>JSON: JavaScript Object Notation</vt:lpstr>
      <vt:lpstr>Getting to know JSON</vt:lpstr>
      <vt:lpstr>Interacting with files</vt:lpstr>
      <vt:lpstr>Doing the opposite </vt:lpstr>
      <vt:lpstr>Beware!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  <vt:lpstr>Extra credit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25</cp:revision>
  <dcterms:created xsi:type="dcterms:W3CDTF">2016-05-25T14:11:32Z</dcterms:created>
  <dcterms:modified xsi:type="dcterms:W3CDTF">2017-03-07T14:29:14Z</dcterms:modified>
</cp:coreProperties>
</file>