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0" r:id="rId4"/>
    <p:sldId id="267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1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ED7A9-E40B-D845-8A02-06883CD34F95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4C79F-009A-6347-AB29-C8D1E2305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7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6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1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0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9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7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9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9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2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0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80E2-E3EC-764E-B163-B0BEDB69B96E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180E2-E3EC-764E-B163-B0BEDB69B96E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E54C4-E611-2645-A257-764073CC3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s://www.expedia.co.uk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19237" y="-144123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Python Level 2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055710" y="5796290"/>
            <a:ext cx="1007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Lesson 5: Off to the Movies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60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Fetch the list of genres from The Movie DB</a:t>
            </a:r>
          </a:p>
          <a:p>
            <a:r>
              <a:rPr lang="en-US" dirty="0" smtClean="0"/>
              <a:t>Display them for the user, one per line</a:t>
            </a:r>
            <a:endParaRPr lang="en-US" dirty="0"/>
          </a:p>
          <a:p>
            <a:r>
              <a:rPr lang="en-US" dirty="0" smtClean="0"/>
              <a:t>Hints: </a:t>
            </a:r>
          </a:p>
          <a:p>
            <a:pPr lvl="1"/>
            <a:r>
              <a:rPr lang="en-US" dirty="0" smtClean="0"/>
              <a:t>You must always supply an API key (if you’re able to, get your own)</a:t>
            </a:r>
            <a:endParaRPr lang="en-US" dirty="0"/>
          </a:p>
          <a:p>
            <a:pPr lvl="1"/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Done that?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/3/genre/&lt;genre id&gt;/movies </a:t>
            </a:r>
            <a:r>
              <a:rPr lang="en-US" dirty="0" smtClean="0"/>
              <a:t>will give </a:t>
            </a:r>
            <a:br>
              <a:rPr lang="en-US" dirty="0" smtClean="0"/>
            </a:br>
            <a:r>
              <a:rPr lang="en-US" dirty="0" smtClean="0"/>
              <a:t>data about movies belonging to that genre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4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We’ve switched our restaurants review program to read and</a:t>
            </a:r>
            <a:br>
              <a:rPr lang="en-US" dirty="0" smtClean="0"/>
            </a:br>
            <a:r>
              <a:rPr lang="en-US" dirty="0" smtClean="0"/>
              <a:t> store our data as JSON</a:t>
            </a:r>
            <a:endParaRPr lang="en-US" dirty="0"/>
          </a:p>
          <a:p>
            <a:r>
              <a:rPr lang="en-US" dirty="0" smtClean="0"/>
              <a:t>But there’s a (potential) problem with JSON. What is it?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1572419"/>
            <a:ext cx="82677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Beware!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you put into JSON might not be the same when it comes back: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150" y="2523740"/>
            <a:ext cx="6997700" cy="325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9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Building blocks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877" y="1690688"/>
            <a:ext cx="7770246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6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 now for something completely different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596" y="1690688"/>
            <a:ext cx="9194800" cy="4000500"/>
          </a:xfrm>
        </p:spPr>
      </p:pic>
    </p:spTree>
    <p:extLst>
      <p:ext uri="{BB962C8B-B14F-4D97-AF65-F5344CB8AC3E}">
        <p14:creationId xmlns:p14="http://schemas.microsoft.com/office/powerpoint/2010/main" val="14929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 now for something completely different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1690688"/>
            <a:ext cx="9194800" cy="4000500"/>
          </a:xfrm>
        </p:spPr>
      </p:pic>
      <p:sp>
        <p:nvSpPr>
          <p:cNvPr id="8" name="TextBox 7"/>
          <p:cNvSpPr txBox="1"/>
          <p:nvPr/>
        </p:nvSpPr>
        <p:spPr>
          <a:xfrm>
            <a:off x="2167210" y="5947155"/>
            <a:ext cx="785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equivalent in Python of typing </a:t>
            </a:r>
            <a:r>
              <a:rPr lang="en-US" dirty="0" smtClean="0">
                <a:hlinkClick r:id="rId3"/>
              </a:rPr>
              <a:t>https://www.expedia.co.uk/</a:t>
            </a:r>
            <a:r>
              <a:rPr lang="en-US" dirty="0" smtClean="0"/>
              <a:t> into your browser.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HTTP: </a:t>
            </a:r>
            <a:r>
              <a:rPr lang="en-US" dirty="0" err="1" smtClean="0"/>
              <a:t>HyperText</a:t>
            </a:r>
            <a:r>
              <a:rPr lang="en-US" dirty="0" smtClean="0"/>
              <a:t> Transmission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Too complicated to cover the entire protocol</a:t>
            </a:r>
          </a:p>
          <a:p>
            <a:r>
              <a:rPr lang="en-US" dirty="0" smtClean="0"/>
              <a:t>Google RFC2616 if you’re bored or need some bedtime reading</a:t>
            </a:r>
          </a:p>
          <a:p>
            <a:endParaRPr lang="en-US" dirty="0"/>
          </a:p>
          <a:p>
            <a:r>
              <a:rPr lang="en-US" dirty="0" smtClean="0"/>
              <a:t>In short, we send:</a:t>
            </a:r>
          </a:p>
          <a:p>
            <a:pPr lvl="1"/>
            <a:r>
              <a:rPr lang="en-US" dirty="0" smtClean="0"/>
              <a:t>a verb (usually GET, PUT, POST or DELETE)</a:t>
            </a:r>
          </a:p>
          <a:p>
            <a:pPr lvl="1"/>
            <a:r>
              <a:rPr lang="en-US" dirty="0" smtClean="0"/>
              <a:t>A path ( ’/’ is the root (top level) path – you’ve seen these in URLs)</a:t>
            </a:r>
          </a:p>
          <a:p>
            <a:pPr lvl="1"/>
            <a:r>
              <a:rPr lang="en-US" dirty="0" smtClean="0"/>
              <a:t>Some other stuff we don’t need to care about right now</a:t>
            </a:r>
          </a:p>
          <a:p>
            <a:r>
              <a:rPr lang="en-US" dirty="0" smtClean="0"/>
              <a:t>We get back:</a:t>
            </a:r>
          </a:p>
          <a:p>
            <a:pPr lvl="1"/>
            <a:r>
              <a:rPr lang="en-US" dirty="0" smtClean="0"/>
              <a:t>A response code (‘200’ means ’OK’)</a:t>
            </a:r>
          </a:p>
          <a:p>
            <a:pPr lvl="1"/>
            <a:r>
              <a:rPr lang="en-US" dirty="0" smtClean="0"/>
              <a:t>Some content (usually)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3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When </a:t>
            </a:r>
            <a:r>
              <a:rPr lang="en-US" dirty="0" err="1" smtClean="0"/>
              <a:t>RESTing</a:t>
            </a:r>
            <a:r>
              <a:rPr lang="en-US" dirty="0" smtClean="0"/>
              <a:t> is desirable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REST: Representational State Transfer</a:t>
            </a:r>
          </a:p>
          <a:p>
            <a:pPr lvl="1"/>
            <a:r>
              <a:rPr lang="en-US" dirty="0" smtClean="0"/>
              <a:t>A way for computer programs to use HTTP to manipulate data</a:t>
            </a:r>
          </a:p>
          <a:p>
            <a:pPr lvl="1"/>
            <a:r>
              <a:rPr lang="en-US" dirty="0" smtClean="0"/>
              <a:t>JSON is frequently used to encode the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REST powers a bunch of tools used internally:</a:t>
            </a:r>
          </a:p>
          <a:p>
            <a:pPr lvl="1"/>
            <a:r>
              <a:rPr lang="en-US" dirty="0" smtClean="0"/>
              <a:t>SMART (</a:t>
            </a:r>
            <a:r>
              <a:rPr lang="en-US" dirty="0" err="1" smtClean="0"/>
              <a:t>Netscalers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Seiso</a:t>
            </a:r>
            <a:r>
              <a:rPr lang="en-US" dirty="0" smtClean="0"/>
              <a:t> (EWE CMDB)</a:t>
            </a:r>
          </a:p>
          <a:p>
            <a:pPr lvl="1"/>
            <a:r>
              <a:rPr lang="en-US" dirty="0" smtClean="0"/>
              <a:t>EOS (EWE Decision Engine)</a:t>
            </a:r>
          </a:p>
          <a:p>
            <a:endParaRPr lang="en-US" dirty="0"/>
          </a:p>
          <a:p>
            <a:r>
              <a:rPr lang="en-US" dirty="0" smtClean="0"/>
              <a:t>But they’re boring. Let’s look at something a bit flashier.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Genre-defying code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929" y="1424182"/>
            <a:ext cx="7648142" cy="43513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270</Words>
  <Application>Microsoft Macintosh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Last time</vt:lpstr>
      <vt:lpstr>Beware!</vt:lpstr>
      <vt:lpstr>Building blocks</vt:lpstr>
      <vt:lpstr>And now for something completely different</vt:lpstr>
      <vt:lpstr>And now for something completely different</vt:lpstr>
      <vt:lpstr>HTTP: HyperText Transmission Protocol</vt:lpstr>
      <vt:lpstr>When RESTing is desirable</vt:lpstr>
      <vt:lpstr>Genre-defying code</vt:lpstr>
      <vt:lpstr>Exercise 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Wilkinson</dc:creator>
  <cp:lastModifiedBy>Tom Wilkinson</cp:lastModifiedBy>
  <cp:revision>14</cp:revision>
  <dcterms:created xsi:type="dcterms:W3CDTF">2016-10-17T10:01:36Z</dcterms:created>
  <dcterms:modified xsi:type="dcterms:W3CDTF">2017-10-17T10:34:31Z</dcterms:modified>
</cp:coreProperties>
</file>