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1" r:id="rId11"/>
    <p:sldId id="278" r:id="rId12"/>
    <p:sldId id="279" r:id="rId13"/>
    <p:sldId id="280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85"/>
    <p:restoredTop sz="94847"/>
  </p:normalViewPr>
  <p:slideViewPr>
    <p:cSldViewPr snapToGrid="0" snapToObjects="1">
      <p:cViewPr>
        <p:scale>
          <a:sx n="146" d="100"/>
          <a:sy n="146" d="100"/>
        </p:scale>
        <p:origin x="5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A8FE-2D35-DF41-A7EC-94CB8E651B1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6F8AC-FCE7-FD49-95CF-F86957C8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2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err="1" smtClean="0"/>
              <a:t>xml_reader</a:t>
            </a:r>
            <a:r>
              <a:rPr lang="en-US" baseline="0" dirty="0" err="1" smtClean="0"/>
              <a:t>.py</a:t>
            </a:r>
            <a:r>
              <a:rPr lang="en-US" baseline="0" dirty="0" smtClean="0"/>
              <a:t> from the examples directory. Take a look at what happens if we try to read the other xml files. We might need the </a:t>
            </a:r>
            <a:r>
              <a:rPr lang="en-US" baseline="0" dirty="0" err="1" smtClean="0"/>
              <a:t>subelement.attrib</a:t>
            </a:r>
            <a:r>
              <a:rPr lang="en-US" baseline="0" dirty="0" smtClean="0"/>
              <a:t>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9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a go at writing a parser for example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2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great thing about standards is of course that there are so many of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1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4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9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e-mv99ww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Python as an Additional 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8</a:t>
            </a:r>
            <a:r>
              <a:rPr lang="en-US" sz="2800" dirty="0" smtClean="0"/>
              <a:t>: What Kind Of Day Has It Been?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11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TCP Sockets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94" y="1690688"/>
            <a:ext cx="618581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– Complete the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 GET request handler.</a:t>
            </a:r>
            <a:r>
              <a:rPr lang="en-US" dirty="0"/>
              <a:t> </a:t>
            </a:r>
            <a:r>
              <a:rPr lang="en-US" dirty="0" smtClean="0"/>
              <a:t>Let’s add:</a:t>
            </a:r>
          </a:p>
          <a:p>
            <a:pPr lvl="1"/>
            <a:r>
              <a:rPr lang="en-US" dirty="0" smtClean="0"/>
              <a:t>PUT (adds a new restaurant) </a:t>
            </a:r>
          </a:p>
          <a:p>
            <a:pPr lvl="1"/>
            <a:r>
              <a:rPr lang="en-US" dirty="0" smtClean="0"/>
              <a:t>DELETE (deletes an existing restaurant)</a:t>
            </a:r>
            <a:endParaRPr lang="en-US" dirty="0"/>
          </a:p>
          <a:p>
            <a:r>
              <a:rPr lang="en-US" dirty="0" smtClean="0"/>
              <a:t>Advanced REST Client (Chrome Plugin) might be useful here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PUT against /restaurants/</a:t>
            </a:r>
            <a:r>
              <a:rPr lang="en-US" dirty="0" err="1" smtClean="0"/>
              <a:t>pret</a:t>
            </a:r>
            <a:r>
              <a:rPr lang="en-US" dirty="0" smtClean="0"/>
              <a:t> with the following data:</a:t>
            </a:r>
          </a:p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fave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": "2", "cost": "1", 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": "2", "type": "sandwich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"}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Hints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26" y="1825625"/>
            <a:ext cx="948014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onsolas" charset="0"/>
                <a:cs typeface="Consolas" charset="0"/>
              </a:rPr>
              <a:t>Add exception handling for nonexistent </a:t>
            </a:r>
            <a:r>
              <a:rPr lang="en-US" dirty="0" smtClean="0">
                <a:ea typeface="Consolas" charset="0"/>
                <a:cs typeface="Consolas" charset="0"/>
              </a:rPr>
              <a:t>restaurants (return a 404)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Should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web.notfound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>
                <a:ea typeface="Consolas" charset="0"/>
                <a:cs typeface="Consolas" charset="0"/>
              </a:rPr>
              <a:t>if it’s not found</a:t>
            </a:r>
          </a:p>
          <a:p>
            <a:pPr lvl="1"/>
            <a:endParaRPr lang="en-US" dirty="0">
              <a:ea typeface="Consolas" charset="0"/>
              <a:cs typeface="Consolas" charset="0"/>
            </a:endParaRPr>
          </a:p>
          <a:p>
            <a:r>
              <a:rPr lang="en-US" dirty="0">
                <a:ea typeface="Consolas" charset="0"/>
                <a:cs typeface="Consolas" charset="0"/>
              </a:rPr>
              <a:t>Add a POST request handler: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 </a:t>
            </a:r>
            <a:r>
              <a:rPr lang="en-US" dirty="0"/>
              <a:t>POST against /create </a:t>
            </a:r>
            <a:r>
              <a:rPr lang="en-US" dirty="0" smtClean="0"/>
              <a:t>with something like </a:t>
            </a:r>
            <a:r>
              <a:rPr lang="en-US" dirty="0"/>
              <a:t>the following data: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{"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name":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fave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": "2", "cost": "1", 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": "2", "type": "sandwich"}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Creates /</a:t>
            </a:r>
            <a:r>
              <a:rPr lang="en-US" dirty="0" smtClean="0">
                <a:ea typeface="Consolas" charset="0"/>
                <a:cs typeface="Consolas" charset="0"/>
              </a:rPr>
              <a:t>restaurants/</a:t>
            </a:r>
            <a:r>
              <a:rPr lang="en-US" dirty="0" err="1" smtClean="0">
                <a:ea typeface="Consolas" charset="0"/>
                <a:cs typeface="Consolas" charset="0"/>
              </a:rPr>
              <a:t>pret</a:t>
            </a:r>
            <a:endParaRPr lang="en-US" dirty="0" smtClean="0"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Should return a 201 Created status code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Hint: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web.created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did we get to?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76" y="1690688"/>
            <a:ext cx="7923447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Roads less travelled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we haven’t covered: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SQL and NoSQL Databases</a:t>
            </a:r>
          </a:p>
          <a:p>
            <a:pPr lvl="1"/>
            <a:r>
              <a:rPr lang="en-US" dirty="0" smtClean="0"/>
              <a:t>Raw TCP sockets</a:t>
            </a:r>
          </a:p>
          <a:p>
            <a:pPr lvl="1"/>
            <a:r>
              <a:rPr lang="en-US" dirty="0" smtClean="0"/>
              <a:t>Other things</a:t>
            </a:r>
            <a:r>
              <a:rPr lang="is-IS" dirty="0" smtClean="0"/>
              <a:t>… ?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might our code look like if we were to use these storage methods / technologies?</a:t>
            </a:r>
          </a:p>
          <a:p>
            <a:endParaRPr lang="en-US" dirty="0"/>
          </a:p>
          <a:p>
            <a:r>
              <a:rPr lang="en-US" dirty="0"/>
              <a:t>Files for today: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go/e-mv99ww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47" y="1690688"/>
            <a:ext cx="6891305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7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XML - 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1690688"/>
            <a:ext cx="9055100" cy="370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8170" y="5992297"/>
            <a:ext cx="685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XML Schemas require very different code to </a:t>
            </a:r>
            <a:r>
              <a:rPr lang="en-US" smtClean="0"/>
              <a:t>understand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implementation?</a:t>
            </a:r>
          </a:p>
          <a:p>
            <a:pPr lvl="1"/>
            <a:r>
              <a:rPr lang="en-US" dirty="0" smtClean="0"/>
              <a:t>MS – SQL</a:t>
            </a:r>
          </a:p>
          <a:p>
            <a:pPr lvl="1"/>
            <a:r>
              <a:rPr lang="en-US" dirty="0" smtClean="0"/>
              <a:t>MySQL / Maria DB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is-IS" dirty="0" smtClean="0"/>
              <a:t>Oracle, etc…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implementation?</a:t>
            </a:r>
          </a:p>
          <a:p>
            <a:pPr lvl="1"/>
            <a:r>
              <a:rPr lang="en-US" dirty="0" smtClean="0"/>
              <a:t>MS – SQL</a:t>
            </a:r>
          </a:p>
          <a:p>
            <a:pPr lvl="1"/>
            <a:r>
              <a:rPr lang="en-US" dirty="0" smtClean="0"/>
              <a:t>MySQL / Maria DB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is-IS" dirty="0" smtClean="0"/>
              <a:t>Oracle, etc…</a:t>
            </a:r>
          </a:p>
          <a:p>
            <a:pPr lvl="1"/>
            <a:endParaRPr lang="is-IS" dirty="0"/>
          </a:p>
          <a:p>
            <a:r>
              <a:rPr lang="is-IS" dirty="0" smtClean="0"/>
              <a:t>Python doesn’t have a single DB module, unlike Perl (DBI), Java (JDBC), etc</a:t>
            </a:r>
            <a:endParaRPr lang="is-IS" dirty="0"/>
          </a:p>
          <a:p>
            <a:r>
              <a:rPr lang="is-IS" dirty="0" smtClean="0"/>
              <a:t>DB-API is a standard for DB connectivity modules.</a:t>
            </a:r>
          </a:p>
          <a:p>
            <a:endParaRPr lang="is-I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FreeTDS</a:t>
            </a:r>
            <a:r>
              <a:rPr lang="en-US" dirty="0" smtClean="0"/>
              <a:t> (MS SQL Server)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69" y="1825625"/>
            <a:ext cx="765906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NoSQL (MongoDB)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1690688"/>
            <a:ext cx="9890760" cy="35739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8667</TotalTime>
  <Words>350</Words>
  <Application>Microsoft Macintosh PowerPoint</Application>
  <PresentationFormat>Widescreen</PresentationFormat>
  <Paragraphs>64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Where did we get to?</vt:lpstr>
      <vt:lpstr>The Roads less travelled</vt:lpstr>
      <vt:lpstr>XML</vt:lpstr>
      <vt:lpstr>XML - Continued</vt:lpstr>
      <vt:lpstr>SQL</vt:lpstr>
      <vt:lpstr>SQL</vt:lpstr>
      <vt:lpstr>FreeTDS (MS SQL Server) Example</vt:lpstr>
      <vt:lpstr>NoSQL (MongoDB)</vt:lpstr>
      <vt:lpstr>TCP Sockets</vt:lpstr>
      <vt:lpstr>Exercise – Complete the REST API</vt:lpstr>
      <vt:lpstr>Hints</vt:lpstr>
      <vt:lpstr>Extra Credit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49</cp:revision>
  <dcterms:created xsi:type="dcterms:W3CDTF">2016-05-12T13:07:01Z</dcterms:created>
  <dcterms:modified xsi:type="dcterms:W3CDTF">2017-07-20T10:09:14Z</dcterms:modified>
</cp:coreProperties>
</file>