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57" r:id="rId5"/>
    <p:sldId id="260" r:id="rId6"/>
    <p:sldId id="267" r:id="rId7"/>
    <p:sldId id="25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credit: what</a:t>
            </a:r>
            <a:r>
              <a:rPr lang="en-US" baseline="0" dirty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Python: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1: Welcome (back). 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884D25-DABD-E347-966A-C0B87B45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73" y="1690688"/>
            <a:ext cx="9215254" cy="4546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/ Next week’s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you add input validation? </a:t>
            </a:r>
          </a:p>
          <a:p>
            <a:pPr lvl="1"/>
            <a:r>
              <a:rPr lang="en-US" dirty="0"/>
              <a:t>If I enter something that isn’t a number, print an error and ask again.</a:t>
            </a:r>
          </a:p>
          <a:p>
            <a:endParaRPr lang="en-US" dirty="0"/>
          </a:p>
          <a:p>
            <a:r>
              <a:rPr lang="en-US" dirty="0"/>
              <a:t>Next week: Building a library, no Dewey Decimal system required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Slack channel: #python-</a:t>
            </a:r>
            <a:r>
              <a:rPr lang="en-US" dirty="0" err="1"/>
              <a:t>london</a:t>
            </a:r>
            <a:r>
              <a:rPr lang="en-US" dirty="0"/>
              <a:t>-</a:t>
            </a:r>
            <a:r>
              <a:rPr lang="en-US" dirty="0" err="1"/>
              <a:t>eca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27" y="365125"/>
            <a:ext cx="8259546" cy="550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version 3.5.x (or better)</a:t>
            </a:r>
          </a:p>
          <a:p>
            <a:r>
              <a:rPr lang="en-US" dirty="0"/>
              <a:t>A text editor: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Community Edition</a:t>
            </a:r>
          </a:p>
          <a:p>
            <a:pPr lvl="1"/>
            <a:r>
              <a:rPr lang="en-US" dirty="0"/>
              <a:t>Anything with syntax highlighting</a:t>
            </a:r>
            <a:br>
              <a:rPr lang="en-US" dirty="0"/>
            </a:br>
            <a:r>
              <a:rPr lang="en-US" dirty="0"/>
              <a:t>for Python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open it in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  <a:p>
            <a:r>
              <a:rPr lang="en-US" dirty="0"/>
              <a:t>restaurants-lesson1.csv is at </a:t>
            </a:r>
            <a:r>
              <a:rPr lang="en-US" dirty="0">
                <a:hlinkClick r:id="rId3"/>
              </a:rPr>
              <a:t>http://go/qzu9f-8p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doesn’t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restrictions should be on the inputs?</a:t>
            </a:r>
          </a:p>
          <a:p>
            <a:endParaRPr lang="en-US" dirty="0"/>
          </a:p>
          <a:p>
            <a:r>
              <a:rPr lang="en-US" dirty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you come up with something like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But there’s still a problem. What is it?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D7C1B-9E24-DE49-AFE8-A9D134CB1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12" y="1944939"/>
            <a:ext cx="8587176" cy="2425385"/>
          </a:xfrm>
        </p:spPr>
      </p:pic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an exception!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do something</a:t>
            </a:r>
          </a:p>
          <a:p>
            <a:r>
              <a:rPr lang="en-US" dirty="0"/>
              <a:t>If that fails do something else (or don’t)</a:t>
            </a:r>
          </a:p>
          <a:p>
            <a:r>
              <a:rPr lang="en-US" dirty="0"/>
              <a:t>Finally, optionally, do something else</a:t>
            </a:r>
          </a:p>
          <a:p>
            <a:r>
              <a:rPr lang="en-US" dirty="0"/>
              <a:t>You can have multiple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5949</TotalTime>
  <Words>298</Words>
  <Application>Microsoft Macintosh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Python: Level 2</vt:lpstr>
      <vt:lpstr>About this Course</vt:lpstr>
      <vt:lpstr>PowerPoint Presentation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41</cp:revision>
  <dcterms:created xsi:type="dcterms:W3CDTF">2016-04-14T10:14:31Z</dcterms:created>
  <dcterms:modified xsi:type="dcterms:W3CDTF">2018-09-25T11:53:59Z</dcterms:modified>
</cp:coreProperties>
</file>