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8" r:id="rId4"/>
    <p:sldId id="257" r:id="rId5"/>
    <p:sldId id="260" r:id="rId6"/>
    <p:sldId id="267" r:id="rId7"/>
    <p:sldId id="258" r:id="rId8"/>
    <p:sldId id="261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9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0A533-32BB-7A4E-AE6B-F0A2BE39E8B0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D06AB-E4DB-4A49-93DE-CC1A05FF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83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D06AB-E4DB-4A49-93DE-CC1A05FF93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4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D06AB-E4DB-4A49-93DE-CC1A05FF93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40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 credit: what</a:t>
            </a:r>
            <a:r>
              <a:rPr lang="en-US" baseline="0" dirty="0"/>
              <a:t> happens if there’s no data file when we run our program? How can we change the code so that isn’t a problem?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D06AB-E4DB-4A49-93DE-CC1A05FF93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E704-5A85-4041-9FC6-7273780BCBF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go/5yvhzuq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o/qzu9f-8p" TargetMode="External"/><Relationship Id="rId2" Type="http://schemas.openxmlformats.org/officeDocument/2006/relationships/hyperlink" Target="http://go/5yvhzuq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237" y="-144123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Python: Level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5584" y="5889813"/>
            <a:ext cx="8431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Session 1: Welcome (back). </a:t>
            </a:r>
          </a:p>
        </p:txBody>
      </p:sp>
    </p:spTree>
    <p:extLst>
      <p:ext uri="{BB962C8B-B14F-4D97-AF65-F5344CB8AC3E}">
        <p14:creationId xmlns:p14="http://schemas.microsoft.com/office/powerpoint/2010/main" val="208015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 this do?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98E012-127D-E744-8EFC-031B9E629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3458" y="1825625"/>
            <a:ext cx="8845083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24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885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Exercise / Next week’s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Can you add input validation? </a:t>
            </a:r>
          </a:p>
          <a:p>
            <a:pPr lvl="1"/>
            <a:r>
              <a:rPr lang="en-US" dirty="0"/>
              <a:t>If I enter something that isn’t a number, print an error and ask again.</a:t>
            </a:r>
          </a:p>
          <a:p>
            <a:endParaRPr lang="en-US" dirty="0"/>
          </a:p>
          <a:p>
            <a:r>
              <a:rPr lang="en-US" dirty="0"/>
              <a:t>Next week: Building a library, no Dewey Decimal system required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Slack channel: #python-</a:t>
            </a:r>
            <a:r>
              <a:rPr lang="en-US" dirty="0" err="1"/>
              <a:t>london</a:t>
            </a:r>
            <a:r>
              <a:rPr lang="en-US" dirty="0"/>
              <a:t>-</a:t>
            </a:r>
            <a:r>
              <a:rPr lang="en-US" dirty="0" err="1"/>
              <a:t>eca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3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r>
              <a:rPr lang="en-US" dirty="0"/>
              <a:t>Who are you?</a:t>
            </a:r>
          </a:p>
          <a:p>
            <a:r>
              <a:rPr lang="en-US" dirty="0"/>
              <a:t>Course Aims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1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227" y="365125"/>
            <a:ext cx="8259546" cy="5504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429" y="1690688"/>
            <a:ext cx="6090560" cy="39798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Recap: What do we need?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Python: version 3.5.x (or better)</a:t>
            </a:r>
          </a:p>
          <a:p>
            <a:r>
              <a:rPr lang="en-US" dirty="0"/>
              <a:t>A text editor:</a:t>
            </a:r>
          </a:p>
          <a:p>
            <a:pPr lvl="1"/>
            <a:r>
              <a:rPr lang="en-US" dirty="0"/>
              <a:t>Visual Studio Code</a:t>
            </a:r>
          </a:p>
          <a:p>
            <a:pPr lvl="1"/>
            <a:r>
              <a:rPr lang="en-US" dirty="0"/>
              <a:t>Sublime Text</a:t>
            </a:r>
          </a:p>
          <a:p>
            <a:pPr lvl="1"/>
            <a:r>
              <a:rPr lang="en-US" dirty="0" err="1"/>
              <a:t>PyCharm</a:t>
            </a:r>
            <a:r>
              <a:rPr lang="en-US" dirty="0"/>
              <a:t> Community Edition</a:t>
            </a:r>
          </a:p>
          <a:p>
            <a:pPr lvl="1"/>
            <a:r>
              <a:rPr lang="en-US" dirty="0"/>
              <a:t>Anything with syntax highlighting</a:t>
            </a:r>
            <a:br>
              <a:rPr lang="en-US" dirty="0"/>
            </a:br>
            <a:r>
              <a:rPr lang="en-US" dirty="0"/>
              <a:t>for Python</a:t>
            </a:r>
          </a:p>
          <a:p>
            <a:r>
              <a:rPr lang="en-US" dirty="0"/>
              <a:t>Do not use:</a:t>
            </a:r>
          </a:p>
          <a:p>
            <a:pPr lvl="1"/>
            <a:r>
              <a:rPr lang="en-US" dirty="0"/>
              <a:t>Notepad</a:t>
            </a:r>
          </a:p>
          <a:p>
            <a:pPr lvl="1"/>
            <a:r>
              <a:rPr lang="en-US" dirty="0"/>
              <a:t>Notepad++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1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Recap: What went before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look at </a:t>
            </a:r>
            <a:r>
              <a:rPr lang="en-US" dirty="0">
                <a:hlinkClick r:id="rId2"/>
              </a:rPr>
              <a:t>http://go/5yvhzuq8</a:t>
            </a:r>
            <a:endParaRPr lang="en-US" dirty="0"/>
          </a:p>
          <a:p>
            <a:endParaRPr lang="en-US" dirty="0"/>
          </a:p>
          <a:p>
            <a:r>
              <a:rPr lang="en-US" dirty="0"/>
              <a:t>Download it and open it in your preferred editor</a:t>
            </a:r>
          </a:p>
          <a:p>
            <a:endParaRPr lang="en-US" dirty="0"/>
          </a:p>
          <a:p>
            <a:r>
              <a:rPr lang="en-US" dirty="0"/>
              <a:t>Let’s work through what it does.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8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Recap: What went before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look at </a:t>
            </a:r>
            <a:r>
              <a:rPr lang="en-US" dirty="0">
                <a:hlinkClick r:id="rId2"/>
              </a:rPr>
              <a:t>http://go/5yvhzuq8</a:t>
            </a:r>
            <a:endParaRPr lang="en-US" dirty="0"/>
          </a:p>
          <a:p>
            <a:endParaRPr lang="en-US" dirty="0"/>
          </a:p>
          <a:p>
            <a:r>
              <a:rPr lang="en-US" dirty="0"/>
              <a:t>Download it and load it into your preferred editor</a:t>
            </a:r>
          </a:p>
          <a:p>
            <a:endParaRPr lang="en-US" dirty="0"/>
          </a:p>
          <a:p>
            <a:r>
              <a:rPr lang="en-US" dirty="0"/>
              <a:t>Let’s work through what it does.</a:t>
            </a:r>
          </a:p>
          <a:p>
            <a:endParaRPr lang="en-US" dirty="0"/>
          </a:p>
          <a:p>
            <a:r>
              <a:rPr lang="en-US" dirty="0"/>
              <a:t>restaurants-lesson1.csv is at </a:t>
            </a:r>
            <a:r>
              <a:rPr lang="en-US" dirty="0">
                <a:hlinkClick r:id="rId3"/>
              </a:rPr>
              <a:t>http://go/qzu9f-8p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6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doesn’t it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restrictions should be on the inputs?</a:t>
            </a:r>
          </a:p>
          <a:p>
            <a:endParaRPr lang="en-US" dirty="0"/>
          </a:p>
          <a:p>
            <a:r>
              <a:rPr lang="en-US" dirty="0"/>
              <a:t>Can you add a restriction to only allow the user to input numbers between 1 and 5 when searching on rating?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6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Did you come up with something like this?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67543" y="5625737"/>
            <a:ext cx="434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Great! But there’s still a problem. What is it?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6D7C1B-9E24-DE49-AFE8-A9D134CB1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2412" y="1944939"/>
            <a:ext cx="8587176" cy="2425385"/>
          </a:xfrm>
        </p:spPr>
      </p:pic>
    </p:spTree>
    <p:extLst>
      <p:ext uri="{BB962C8B-B14F-4D97-AF65-F5344CB8AC3E}">
        <p14:creationId xmlns:p14="http://schemas.microsoft.com/office/powerpoint/2010/main" val="10805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make an exception!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do something</a:t>
            </a:r>
          </a:p>
          <a:p>
            <a:r>
              <a:rPr lang="en-US" dirty="0"/>
              <a:t>If that fails do something else (or don’t)</a:t>
            </a:r>
          </a:p>
          <a:p>
            <a:r>
              <a:rPr lang="en-US" dirty="0"/>
              <a:t>Finally, optionally, do something else</a:t>
            </a:r>
          </a:p>
          <a:p>
            <a:r>
              <a:rPr lang="en-US" dirty="0"/>
              <a:t>You can have multiple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except</a:t>
            </a:r>
            <a:r>
              <a:rPr lang="en-US" dirty="0"/>
              <a:t> blocks for different exceptions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50" y="4001294"/>
            <a:ext cx="56261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3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 Academy Template" id="{A9CB0735-7A17-A741-8515-500606677DC1}" vid="{BDDB229F-FB04-6D45-BB2C-41802B100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5948</TotalTime>
  <Words>298</Words>
  <Application>Microsoft Macintosh PowerPoint</Application>
  <PresentationFormat>Widescreen</PresentationFormat>
  <Paragraphs>54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Python: Level 2</vt:lpstr>
      <vt:lpstr>About this Course</vt:lpstr>
      <vt:lpstr>PowerPoint Presentation</vt:lpstr>
      <vt:lpstr>Recap: What do we need?</vt:lpstr>
      <vt:lpstr>Recap: What went before</vt:lpstr>
      <vt:lpstr>Recap: What went before</vt:lpstr>
      <vt:lpstr>What doesn’t it do?</vt:lpstr>
      <vt:lpstr>Did you come up with something like this?</vt:lpstr>
      <vt:lpstr>Let’s make an exception!</vt:lpstr>
      <vt:lpstr>What does this do?</vt:lpstr>
      <vt:lpstr>Exercise / Next week’s Class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 an additional Scripting Language</dc:title>
  <dc:creator>Tom Wilkinson</dc:creator>
  <cp:lastModifiedBy>Tom Wilkinson</cp:lastModifiedBy>
  <cp:revision>40</cp:revision>
  <dcterms:created xsi:type="dcterms:W3CDTF">2016-04-14T10:14:31Z</dcterms:created>
  <dcterms:modified xsi:type="dcterms:W3CDTF">2018-09-25T11:52:28Z</dcterms:modified>
</cp:coreProperties>
</file>