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0" r:id="rId4"/>
    <p:sldId id="267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61"/>
    <p:restoredTop sz="94681"/>
  </p:normalViewPr>
  <p:slideViewPr>
    <p:cSldViewPr snapToGrid="0" snapToObjects="1">
      <p:cViewPr varScale="1">
        <p:scale>
          <a:sx n="114" d="100"/>
          <a:sy n="114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ED7A9-E40B-D845-8A02-06883CD34F95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4C79F-009A-6347-AB29-C8D1E2305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7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6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1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0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9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7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9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9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2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0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180E2-E3EC-764E-B163-B0BEDB69B96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expedia.co.u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19237" y="-14412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Python Level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5710" y="5796290"/>
            <a:ext cx="1007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Lesson 5: Off to the Movies</a:t>
            </a:r>
          </a:p>
        </p:txBody>
      </p:sp>
    </p:spTree>
    <p:extLst>
      <p:ext uri="{BB962C8B-B14F-4D97-AF65-F5344CB8AC3E}">
        <p14:creationId xmlns:p14="http://schemas.microsoft.com/office/powerpoint/2010/main" val="243601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Fetch the list of genres from The Movie DB</a:t>
            </a:r>
          </a:p>
          <a:p>
            <a:r>
              <a:rPr lang="en-US" dirty="0"/>
              <a:t>Display them for the user, one per line</a:t>
            </a:r>
          </a:p>
          <a:p>
            <a:r>
              <a:rPr lang="en-US" dirty="0"/>
              <a:t>Hints: </a:t>
            </a:r>
          </a:p>
          <a:p>
            <a:pPr lvl="1"/>
            <a:r>
              <a:rPr lang="en-US" dirty="0"/>
              <a:t>You must always supply an API key (if you’re able to, get your own)</a:t>
            </a:r>
          </a:p>
          <a:p>
            <a:pPr lvl="1"/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ea typeface="Consolas" charset="0"/>
                <a:cs typeface="Consolas" charset="0"/>
              </a:rPr>
              <a:t>Done that? </a:t>
            </a:r>
          </a:p>
          <a:p>
            <a:pPr lvl="1"/>
            <a:r>
              <a:rPr lang="en-US" dirty="0">
                <a:ea typeface="Consolas" charset="0"/>
                <a:cs typeface="Consolas" charset="0"/>
              </a:rPr>
              <a:t>Get a list of movies belonging to a (user-specified) genre.</a:t>
            </a:r>
            <a:br>
              <a:rPr lang="en-US" dirty="0">
                <a:ea typeface="Consolas" charset="0"/>
                <a:cs typeface="Consolas" charset="0"/>
              </a:rPr>
            </a:br>
            <a:r>
              <a:rPr lang="en-US" dirty="0">
                <a:ea typeface="Consolas" charset="0"/>
                <a:cs typeface="Consolas" charset="0"/>
              </a:rPr>
              <a:t>GET request for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/3/genre/&lt;genre id&gt;/movies 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/>
              <a:t>will give data about movies belonging to that genre id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4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/>
              <a:t>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We’ve switched our restaurants review program to read and</a:t>
            </a:r>
            <a:br>
              <a:rPr lang="en-US" dirty="0"/>
            </a:br>
            <a:r>
              <a:rPr lang="en-US" dirty="0"/>
              <a:t> store our data as JSON</a:t>
            </a:r>
          </a:p>
          <a:p>
            <a:r>
              <a:rPr lang="en-US" dirty="0"/>
              <a:t>But there’s a (potential) problem with JSON. What is it?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1572419"/>
            <a:ext cx="82677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/>
              <a:t>Beware!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put into JSON might not be the same when it comes back: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3EF2D9-4E8F-894B-B6ED-216E23C2A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451100"/>
            <a:ext cx="7696200" cy="386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9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Building blocks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877" y="1690688"/>
            <a:ext cx="7770246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6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And now for something completely different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C2F8F5-C2C7-C044-B23D-FD0F40F12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D47453D-15F8-8043-890A-AFC2F425A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394059"/>
            <a:ext cx="10515600" cy="3527146"/>
          </a:xfrm>
        </p:spPr>
      </p:pic>
    </p:spTree>
    <p:extLst>
      <p:ext uri="{BB962C8B-B14F-4D97-AF65-F5344CB8AC3E}">
        <p14:creationId xmlns:p14="http://schemas.microsoft.com/office/powerpoint/2010/main" val="14929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And now for something completely different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3673" y="5534560"/>
            <a:ext cx="785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equivalent in Python of typing </a:t>
            </a:r>
            <a:r>
              <a:rPr lang="en-US" dirty="0">
                <a:hlinkClick r:id="rId2"/>
              </a:rPr>
              <a:t>https://www.expedia.co.uk/</a:t>
            </a:r>
            <a:r>
              <a:rPr lang="en-US" dirty="0"/>
              <a:t> into your browser.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E2BCA0-7946-DF42-A92D-9B014CBF5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7CC2A3B-4970-1848-84AB-CE02591FB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394059"/>
            <a:ext cx="10515600" cy="3527146"/>
          </a:xfrm>
        </p:spPr>
      </p:pic>
    </p:spTree>
    <p:extLst>
      <p:ext uri="{BB962C8B-B14F-4D97-AF65-F5344CB8AC3E}">
        <p14:creationId xmlns:p14="http://schemas.microsoft.com/office/powerpoint/2010/main" val="258991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HTTP: </a:t>
            </a:r>
            <a:r>
              <a:rPr lang="en-US" dirty="0" err="1"/>
              <a:t>HyperText</a:t>
            </a:r>
            <a:r>
              <a:rPr lang="en-US" dirty="0"/>
              <a:t> Transmission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 complicated to cover the entire protocol</a:t>
            </a:r>
          </a:p>
          <a:p>
            <a:r>
              <a:rPr lang="en-US" dirty="0"/>
              <a:t>Google RFC2616 if you’re bored or need some bedtime reading</a:t>
            </a:r>
          </a:p>
          <a:p>
            <a:endParaRPr lang="en-US" dirty="0"/>
          </a:p>
          <a:p>
            <a:r>
              <a:rPr lang="en-US" dirty="0"/>
              <a:t>In short, we send:</a:t>
            </a:r>
          </a:p>
          <a:p>
            <a:pPr lvl="1"/>
            <a:r>
              <a:rPr lang="en-US" dirty="0"/>
              <a:t>a verb (usually GET, PUT, POST or DELETE)</a:t>
            </a:r>
          </a:p>
          <a:p>
            <a:pPr lvl="1"/>
            <a:r>
              <a:rPr lang="en-US" dirty="0"/>
              <a:t>A path ( ’/’ is the root (top level) path – you’ve seen these in URLs)</a:t>
            </a:r>
          </a:p>
          <a:p>
            <a:pPr lvl="1"/>
            <a:r>
              <a:rPr lang="en-US" dirty="0"/>
              <a:t>Some other stuff we don’t need to care about right now</a:t>
            </a:r>
          </a:p>
          <a:p>
            <a:r>
              <a:rPr lang="en-US" dirty="0"/>
              <a:t>We get back:</a:t>
            </a:r>
          </a:p>
          <a:p>
            <a:pPr lvl="1"/>
            <a:r>
              <a:rPr lang="en-US" dirty="0"/>
              <a:t>A response code (‘200’ means ’OK’)</a:t>
            </a:r>
          </a:p>
          <a:p>
            <a:pPr lvl="1"/>
            <a:r>
              <a:rPr lang="en-US" dirty="0"/>
              <a:t>Some content (usually)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3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When </a:t>
            </a:r>
            <a:r>
              <a:rPr lang="en-US" dirty="0" err="1"/>
              <a:t>RESTing</a:t>
            </a:r>
            <a:r>
              <a:rPr lang="en-US" dirty="0"/>
              <a:t> is desirable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REST: Representational State Transfer</a:t>
            </a:r>
          </a:p>
          <a:p>
            <a:pPr lvl="1"/>
            <a:r>
              <a:rPr lang="en-US" dirty="0"/>
              <a:t>A way for computer programs to use HTTP to manipulate data</a:t>
            </a:r>
          </a:p>
          <a:p>
            <a:pPr lvl="1"/>
            <a:r>
              <a:rPr lang="en-US" dirty="0"/>
              <a:t>JSON is frequently used to encode the data</a:t>
            </a:r>
          </a:p>
          <a:p>
            <a:pPr lvl="1"/>
            <a:endParaRPr lang="en-US" dirty="0"/>
          </a:p>
          <a:p>
            <a:r>
              <a:rPr lang="en-US" dirty="0"/>
              <a:t>REST powers a bunch of tools used internally:</a:t>
            </a:r>
          </a:p>
          <a:p>
            <a:pPr lvl="1"/>
            <a:r>
              <a:rPr lang="en-US" dirty="0"/>
              <a:t>Trello</a:t>
            </a:r>
          </a:p>
          <a:p>
            <a:pPr lvl="1"/>
            <a:r>
              <a:rPr lang="en-US" dirty="0"/>
              <a:t>Jira</a:t>
            </a:r>
          </a:p>
          <a:p>
            <a:pPr lvl="1"/>
            <a:r>
              <a:rPr lang="en-US" dirty="0"/>
              <a:t>Mingle 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they’re boring. Let’s look at something a bit flashier.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Genre-defying 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C20A72-90B2-AA4F-8DF3-C76226D39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515" y="1825625"/>
            <a:ext cx="8756970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</TotalTime>
  <Words>271</Words>
  <Application>Microsoft Macintosh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Last time</vt:lpstr>
      <vt:lpstr>Beware!</vt:lpstr>
      <vt:lpstr>Building blocks</vt:lpstr>
      <vt:lpstr>And now for something completely different</vt:lpstr>
      <vt:lpstr>And now for something completely different</vt:lpstr>
      <vt:lpstr>HTTP: HyperText Transmission Protocol</vt:lpstr>
      <vt:lpstr>When RESTing is desirable</vt:lpstr>
      <vt:lpstr>Genre-defying code</vt:lpstr>
      <vt:lpstr>Exercise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Wilkinson</dc:creator>
  <cp:lastModifiedBy>Tom Wilkinson</cp:lastModifiedBy>
  <cp:revision>22</cp:revision>
  <dcterms:created xsi:type="dcterms:W3CDTF">2016-10-17T10:01:36Z</dcterms:created>
  <dcterms:modified xsi:type="dcterms:W3CDTF">2018-10-23T10:02:56Z</dcterms:modified>
</cp:coreProperties>
</file>