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67" r:id="rId12"/>
    <p:sldId id="271" r:id="rId13"/>
    <p:sldId id="277" r:id="rId14"/>
    <p:sldId id="272" r:id="rId15"/>
    <p:sldId id="273" r:id="rId16"/>
    <p:sldId id="269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/>
    <p:restoredTop sz="94668"/>
  </p:normalViewPr>
  <p:slideViewPr>
    <p:cSldViewPr snapToGrid="0" snapToObjects="1">
      <p:cViewPr varScale="1">
        <p:scale>
          <a:sx n="114" d="100"/>
          <a:sy n="114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7AACE-8014-D74E-92DB-28EF6A6E5763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0FBA7-046D-1A4F-8A14-65324858C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0FBA7-046D-1A4F-8A14-65324858C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9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1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E73EF-1331-0946-9B97-1355AD4A2800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2CF2-7BD8-D540-9D4B-3B4909231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/6huik344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Python As An Additional Language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5: Getting Modular, getting Classy and talking with JSON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4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400030"/>
            <a:ext cx="748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start a class, much like a program, we might want to do a few things</a:t>
            </a:r>
          </a:p>
          <a:p>
            <a:r>
              <a:rPr lang="en-US" dirty="0" smtClean="0"/>
              <a:t>What do you think is the meaning of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/>
              <a:t> ?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2127288"/>
            <a:ext cx="7073900" cy="8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will this do?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3524214"/>
            <a:ext cx="3111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print, Python tries to render the output as a string</a:t>
            </a:r>
          </a:p>
          <a:p>
            <a:r>
              <a:rPr lang="en-US" dirty="0" smtClean="0"/>
              <a:t>Python doesn’t know how to turn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 smtClean="0"/>
              <a:t> object into a string</a:t>
            </a:r>
          </a:p>
          <a:p>
            <a:r>
              <a:rPr lang="en-US" dirty="0" smtClean="0"/>
              <a:t>Another member method for the Restaurant class: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print </a:t>
            </a:r>
            <a:r>
              <a:rPr lang="en-US" dirty="0" err="1" smtClean="0"/>
              <a:t>moro</a:t>
            </a:r>
            <a:r>
              <a:rPr lang="en-US" dirty="0" smtClean="0"/>
              <a:t>         work 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0" y="4781772"/>
            <a:ext cx="2235264" cy="6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more specific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705"/>
            <a:ext cx="10515600" cy="362917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your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90688"/>
            <a:ext cx="78994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JSON: JavaScript </a:t>
            </a:r>
            <a:r>
              <a:rPr lang="en-US" dirty="0"/>
              <a:t>Object </a:t>
            </a:r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nsolas" charset="0"/>
                <a:cs typeface="Consolas" charset="0"/>
              </a:rPr>
              <a:t>Don’t forget to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import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json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257" y="5138057"/>
            <a:ext cx="666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 do the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sort_keys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indent</a:t>
            </a:r>
            <a:r>
              <a:rPr lang="en-US" dirty="0" smtClean="0"/>
              <a:t> and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separators</a:t>
            </a:r>
            <a:r>
              <a:rPr lang="en-US" dirty="0" smtClean="0"/>
              <a:t> arguments do?</a:t>
            </a:r>
          </a:p>
          <a:p>
            <a:r>
              <a:rPr lang="en-US" dirty="0" smtClean="0"/>
              <a:t>Can we leave them out?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61" y="2531076"/>
            <a:ext cx="9489077" cy="19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Doing the opposite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63" y="2159586"/>
            <a:ext cx="10131674" cy="1996091"/>
          </a:xfrm>
        </p:spPr>
      </p:pic>
    </p:spTree>
    <p:extLst>
      <p:ext uri="{BB962C8B-B14F-4D97-AF65-F5344CB8AC3E}">
        <p14:creationId xmlns:p14="http://schemas.microsoft.com/office/powerpoint/2010/main" val="7515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Exercise/Homework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the rest of your program (load, save, search) to use an instance of Restaurant instead of a dictionary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</a:t>
            </a:r>
            <a:r>
              <a:rPr lang="en-US" dirty="0" smtClean="0"/>
              <a:t>S13, </a:t>
            </a:r>
            <a:r>
              <a:rPr lang="en-US" dirty="0" smtClean="0"/>
              <a:t>on </a:t>
            </a:r>
            <a:r>
              <a:rPr lang="en-US" dirty="0" smtClean="0"/>
              <a:t>Thursday, </a:t>
            </a:r>
            <a:r>
              <a:rPr lang="en-US" dirty="0" smtClean="0"/>
              <a:t>11:00 – 12:00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" y="3278075"/>
            <a:ext cx="8963212" cy="2423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Have a look at </a:t>
            </a:r>
            <a:r>
              <a:rPr lang="en-US" dirty="0"/>
              <a:t>http://go/5hciuvsg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smtClean="0"/>
              <a:t>does my solution to last week’s exercises differ from yours?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might have added some validation. It’s fine if you haven’t.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2" y="2739990"/>
            <a:ext cx="7932535" cy="267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modular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might want to write a function and use it across multiple programs</a:t>
            </a:r>
          </a:p>
          <a:p>
            <a:r>
              <a:rPr lang="en-US" dirty="0" smtClean="0"/>
              <a:t>Remember the csv module? Let’s build our own</a:t>
            </a:r>
          </a:p>
          <a:p>
            <a:pPr lvl="1"/>
            <a:r>
              <a:rPr lang="en-US" dirty="0" smtClean="0"/>
              <a:t>Download the following files from my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repository </a:t>
            </a:r>
            <a:r>
              <a:rPr lang="en-US" b="1" dirty="0">
                <a:hlinkClick r:id="rId3"/>
              </a:rPr>
              <a:t>http</a:t>
            </a:r>
            <a:r>
              <a:rPr lang="en-US" b="1" dirty="0" smtClean="0">
                <a:hlinkClick r:id="rId3"/>
              </a:rPr>
              <a:t>://go/6huik344</a:t>
            </a:r>
            <a:r>
              <a:rPr lang="en-US" b="1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Lesson5.py</a:t>
            </a:r>
          </a:p>
          <a:p>
            <a:pPr lvl="2"/>
            <a:r>
              <a:rPr lang="en-US" dirty="0" err="1" smtClean="0"/>
              <a:t>restaurant_functions.py</a:t>
            </a:r>
            <a:endParaRPr lang="en-US" dirty="0" smtClean="0"/>
          </a:p>
          <a:p>
            <a:pPr lvl="1"/>
            <a:r>
              <a:rPr lang="en-US" dirty="0" smtClean="0"/>
              <a:t>Change the CSV file reference to one of your CSV files.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does this differ from last week’s code?</a:t>
            </a:r>
          </a:p>
          <a:p>
            <a:r>
              <a:rPr lang="en-US" dirty="0" smtClean="0"/>
              <a:t>Run the program. Is there anything new on your hard disk?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Old slide, new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690688"/>
            <a:ext cx="7848600" cy="3289300"/>
          </a:xfrm>
        </p:spPr>
      </p:pic>
      <p:sp>
        <p:nvSpPr>
          <p:cNvPr id="5" name="TextBox 4"/>
          <p:cNvSpPr txBox="1"/>
          <p:nvPr/>
        </p:nvSpPr>
        <p:spPr>
          <a:xfrm>
            <a:off x="1969552" y="5634445"/>
            <a:ext cx="7876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access functions in a module without referencing the module using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</a:t>
            </a:r>
          </a:p>
          <a:p>
            <a:r>
              <a:rPr lang="en-US" dirty="0" smtClean="0"/>
              <a:t>It’s usually a bad idea to do 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from module import *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  <a:p>
            <a:r>
              <a:rPr lang="en-US" dirty="0" smtClean="0"/>
              <a:t>You’ll get an error when you run your program – what is it?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moving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add_restaurant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/>
              <a:t>to the module file</a:t>
            </a:r>
          </a:p>
          <a:p>
            <a:endParaRPr lang="en-US" dirty="0"/>
          </a:p>
          <a:p>
            <a:r>
              <a:rPr lang="en-US" dirty="0" smtClean="0"/>
              <a:t>You’ll get an error when you run your program – what is it?</a:t>
            </a:r>
          </a:p>
          <a:p>
            <a:endParaRPr lang="en-US" dirty="0"/>
          </a:p>
          <a:p>
            <a:r>
              <a:rPr lang="en-US" dirty="0" smtClean="0"/>
              <a:t>The module is external code and doesn’t know about any of your local variables.</a:t>
            </a:r>
          </a:p>
          <a:p>
            <a:endParaRPr lang="en-US" dirty="0"/>
          </a:p>
          <a:p>
            <a:r>
              <a:rPr lang="en-US" dirty="0" smtClean="0"/>
              <a:t>Any ideas what we can do to fix that?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couple of small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5661"/>
            <a:ext cx="10515600" cy="3591265"/>
          </a:xfrm>
        </p:spPr>
      </p:pic>
    </p:spTree>
    <p:extLst>
      <p:ext uri="{BB962C8B-B14F-4D97-AF65-F5344CB8AC3E}">
        <p14:creationId xmlns:p14="http://schemas.microsoft.com/office/powerpoint/2010/main" val="10548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Passing the data back and forth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24334" y="2027284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What’s happening here?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5495"/>
            <a:ext cx="10515600" cy="77623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390" y="4624575"/>
            <a:ext cx="571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to the point, why am I returning restaurants directly?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428</Words>
  <Application>Microsoft Macintosh PowerPoint</Application>
  <PresentationFormat>Widescreen</PresentationFormat>
  <Paragraphs>80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Consolas</vt:lpstr>
      <vt:lpstr>Arial</vt:lpstr>
      <vt:lpstr>Office Theme</vt:lpstr>
      <vt:lpstr>PowerPoint Presentation</vt:lpstr>
      <vt:lpstr>Where are we?</vt:lpstr>
      <vt:lpstr>A modular approach</vt:lpstr>
      <vt:lpstr>Old slide, new function</vt:lpstr>
      <vt:lpstr>Exercise</vt:lpstr>
      <vt:lpstr>Exercise</vt:lpstr>
      <vt:lpstr>Exercise</vt:lpstr>
      <vt:lpstr>A couple of small changes</vt:lpstr>
      <vt:lpstr>Passing the data back and forth</vt:lpstr>
      <vt:lpstr>PowerPoint Presentation</vt:lpstr>
      <vt:lpstr>Let’s get Classy</vt:lpstr>
      <vt:lpstr>Let’s get Classy</vt:lpstr>
      <vt:lpstr>What happened?</vt:lpstr>
      <vt:lpstr>Being more specific</vt:lpstr>
      <vt:lpstr>Getting your inheritance</vt:lpstr>
      <vt:lpstr>Dealing with JSON: JavaScript Object Notation</vt:lpstr>
      <vt:lpstr>Doing the opposite </vt:lpstr>
      <vt:lpstr>Exercise/Homework…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39</cp:revision>
  <dcterms:created xsi:type="dcterms:W3CDTF">2016-05-20T13:27:57Z</dcterms:created>
  <dcterms:modified xsi:type="dcterms:W3CDTF">2017-03-01T11:07:09Z</dcterms:modified>
</cp:coreProperties>
</file>