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8" r:id="rId7"/>
    <p:sldId id="272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ca-python/l2session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a-python/l2s2solu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3: Getting Classy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5D429-3220-CC41-B6FB-0B1BDFE4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790"/>
            <a:ext cx="10515600" cy="42130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Being more specific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your inheritance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156ADC-DD90-164B-BC8A-1F0176273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396" y="1825625"/>
            <a:ext cx="96552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/ 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the following code: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eca</a:t>
            </a:r>
            <a:r>
              <a:rPr lang="en-US" dirty="0">
                <a:hlinkClick r:id="rId2"/>
              </a:rPr>
              <a:t>-python/l2session3</a:t>
            </a:r>
            <a:endParaRPr lang="en-US" dirty="0"/>
          </a:p>
          <a:p>
            <a:r>
              <a:rPr lang="en-US" dirty="0"/>
              <a:t>Update the rest of your program (load, save, search) to use an instance of Restaurant instead of a dictionary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D235-AB07-EB41-A4D3-E03C4299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5" y="3789511"/>
            <a:ext cx="8689623" cy="2120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Previously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708" y="5434855"/>
            <a:ext cx="889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completed exercise for last week: </a:t>
            </a:r>
            <a:r>
              <a:rPr lang="en-US" sz="2400" dirty="0">
                <a:hlinkClick r:id="rId3"/>
              </a:rPr>
              <a:t>http://eca-python/l2s2solution</a:t>
            </a:r>
            <a:endParaRPr lang="en-US" sz="24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9FB2CD9-2481-6243-AD27-14610741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66955" y="1565991"/>
            <a:ext cx="9458089" cy="34637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  <a:p>
            <a:pPr lvl="1"/>
            <a:r>
              <a:rPr lang="en-US" dirty="0"/>
              <a:t>It might be a takeaway</a:t>
            </a:r>
          </a:p>
          <a:p>
            <a:pPr lvl="1"/>
            <a:r>
              <a:rPr lang="en-US" dirty="0"/>
              <a:t>It might have a dress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77603"/>
            <a:ext cx="748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start a class, much like a program, we might want to do a few things</a:t>
            </a:r>
          </a:p>
          <a:p>
            <a:r>
              <a:rPr lang="en-US" dirty="0"/>
              <a:t>What do you think is the meaning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/>
              <a:t>Put this class in a new file (for now) so we can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8801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Classy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this do?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9094" y="4155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4" y="2174890"/>
            <a:ext cx="10515600" cy="62005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FD904-CB5B-5B47-8FCA-ECE8D7AB0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44" y="4339977"/>
            <a:ext cx="3581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print, Python tries to render the output as a string</a:t>
            </a:r>
          </a:p>
          <a:p>
            <a:r>
              <a:rPr lang="en-US" dirty="0"/>
              <a:t>Python doesn’t know how to turn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/>
              <a:t> object into a string</a:t>
            </a:r>
          </a:p>
          <a:p>
            <a:r>
              <a:rPr lang="en-US" dirty="0"/>
              <a:t>Another member method for the Restaurant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   print </a:t>
            </a:r>
            <a:r>
              <a:rPr lang="en-US" dirty="0" err="1"/>
              <a:t>moro</a:t>
            </a:r>
            <a:r>
              <a:rPr lang="en-US" dirty="0"/>
              <a:t>      work now?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429DF-DD75-234C-AAEB-466BA174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92" y="4800029"/>
            <a:ext cx="2009373" cy="6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15610</TotalTime>
  <Words>261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Office Theme</vt:lpstr>
      <vt:lpstr>Python Level 2</vt:lpstr>
      <vt:lpstr>Previously…</vt:lpstr>
      <vt:lpstr>What is a Restaurant?</vt:lpstr>
      <vt:lpstr>What is a Restaurant?</vt:lpstr>
      <vt:lpstr>What is a Restaurant?</vt:lpstr>
      <vt:lpstr>PowerPoint Presentation</vt:lpstr>
      <vt:lpstr>What does this do?</vt:lpstr>
      <vt:lpstr>Let’s Get Classy</vt:lpstr>
      <vt:lpstr>What happened?</vt:lpstr>
      <vt:lpstr>Being more specific</vt:lpstr>
      <vt:lpstr>Getting your inheritance</vt:lpstr>
      <vt:lpstr>Exercise / Homework…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59</cp:revision>
  <dcterms:created xsi:type="dcterms:W3CDTF">2016-04-14T10:14:31Z</dcterms:created>
  <dcterms:modified xsi:type="dcterms:W3CDTF">2018-10-09T10:15:46Z</dcterms:modified>
</cp:coreProperties>
</file>