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57" r:id="rId5"/>
    <p:sldId id="260" r:id="rId6"/>
    <p:sldId id="267" r:id="rId7"/>
    <p:sldId id="258" r:id="rId8"/>
    <p:sldId id="261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credit: what</a:t>
            </a:r>
            <a:r>
              <a:rPr lang="en-US" baseline="0" dirty="0" smtClean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5yvhzuq8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5yvhzuq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Python: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Session 1: Welcome (back).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this do?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931375"/>
            <a:ext cx="9359900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Exercise / Next week’s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Can you add input validation? </a:t>
            </a:r>
          </a:p>
          <a:p>
            <a:pPr lvl="1"/>
            <a:r>
              <a:rPr lang="en-US" dirty="0" smtClean="0"/>
              <a:t>If I enter something that isn’t a number, print an error and ask again.</a:t>
            </a:r>
          </a:p>
          <a:p>
            <a:endParaRPr lang="en-US" dirty="0" smtClean="0"/>
          </a:p>
          <a:p>
            <a:r>
              <a:rPr lang="en-US" dirty="0" smtClean="0"/>
              <a:t>Next week: Building a library, no Dewey Decimal system required</a:t>
            </a:r>
          </a:p>
          <a:p>
            <a:endParaRPr lang="en-US" dirty="0"/>
          </a:p>
          <a:p>
            <a:r>
              <a:rPr lang="en-US" dirty="0" smtClean="0"/>
              <a:t>Drop-in: </a:t>
            </a:r>
            <a:r>
              <a:rPr lang="en-US" dirty="0" smtClean="0"/>
              <a:t>Fridays, </a:t>
            </a:r>
            <a:r>
              <a:rPr lang="en-US" dirty="0" smtClean="0"/>
              <a:t>11am in </a:t>
            </a:r>
            <a:r>
              <a:rPr lang="en-US" dirty="0" smtClean="0"/>
              <a:t>S22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Slack channel: </a:t>
            </a:r>
            <a:r>
              <a:rPr lang="en-US" dirty="0" smtClean="0"/>
              <a:t>#python-</a:t>
            </a:r>
            <a:r>
              <a:rPr lang="en-US" dirty="0" err="1" smtClean="0"/>
              <a:t>london</a:t>
            </a:r>
            <a:r>
              <a:rPr lang="en-US" dirty="0" smtClean="0"/>
              <a:t>-</a:t>
            </a:r>
            <a:r>
              <a:rPr lang="en-US" dirty="0" err="1" smtClean="0"/>
              <a:t>eca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27" y="365125"/>
            <a:ext cx="8259546" cy="550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Python: version 2.7.x</a:t>
            </a:r>
          </a:p>
          <a:p>
            <a:r>
              <a:rPr lang="en-US" dirty="0" smtClean="0"/>
              <a:t>A text editor: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Community Edition</a:t>
            </a:r>
          </a:p>
          <a:p>
            <a:pPr lvl="1"/>
            <a:r>
              <a:rPr lang="en-US" dirty="0" smtClean="0"/>
              <a:t>Anything with syntax highlighting</a:t>
            </a:r>
            <a:br>
              <a:rPr lang="en-US" dirty="0" smtClean="0"/>
            </a:br>
            <a:r>
              <a:rPr lang="en-US" dirty="0" smtClean="0"/>
              <a:t>for Python</a:t>
            </a:r>
            <a:endParaRPr lang="en-US" dirty="0"/>
          </a:p>
          <a:p>
            <a:r>
              <a:rPr lang="en-US" dirty="0" smtClean="0"/>
              <a:t>Do not use:</a:t>
            </a:r>
          </a:p>
          <a:p>
            <a:pPr lvl="1"/>
            <a:r>
              <a:rPr lang="en-US" dirty="0" smtClean="0"/>
              <a:t>Notepad</a:t>
            </a:r>
          </a:p>
          <a:p>
            <a:pPr lvl="1"/>
            <a:r>
              <a:rPr lang="en-US" dirty="0" smtClean="0"/>
              <a:t>Notepad++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went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go/5yvhzuq8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it and open it in your preferred editor</a:t>
            </a:r>
          </a:p>
          <a:p>
            <a:endParaRPr lang="en-US" dirty="0"/>
          </a:p>
          <a:p>
            <a:r>
              <a:rPr lang="en-US" dirty="0" smtClean="0"/>
              <a:t>Let’s work through what it does.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Recap: What went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go/5yvhzuq8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 smtClean="0"/>
              <a:t>Let’s work through what it does.</a:t>
            </a:r>
          </a:p>
          <a:p>
            <a:endParaRPr lang="en-US" dirty="0"/>
          </a:p>
          <a:p>
            <a:r>
              <a:rPr lang="en-US" dirty="0" smtClean="0"/>
              <a:t>restaurants-lesson1.csv </a:t>
            </a:r>
            <a:r>
              <a:rPr lang="en-US" dirty="0"/>
              <a:t>is at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go/qzu9f-8p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doesn’t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restrictions should be on the inputs?</a:t>
            </a:r>
          </a:p>
          <a:p>
            <a:endParaRPr lang="en-US" dirty="0"/>
          </a:p>
          <a:p>
            <a:r>
              <a:rPr lang="en-US" dirty="0" smtClean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Did you come up with something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Great! But there’s still a problem. What is it?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109881"/>
            <a:ext cx="8737600" cy="2095500"/>
          </a:xfrm>
        </p:spPr>
      </p:pic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make an exception!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do something</a:t>
            </a:r>
          </a:p>
          <a:p>
            <a:r>
              <a:rPr lang="en-US" dirty="0" smtClean="0"/>
              <a:t>If that fails do something else (or don’t)</a:t>
            </a:r>
          </a:p>
          <a:p>
            <a:r>
              <a:rPr lang="en-US" dirty="0" smtClean="0"/>
              <a:t>Finally, optionally, do something else</a:t>
            </a:r>
          </a:p>
          <a:p>
            <a:r>
              <a:rPr lang="en-US" dirty="0" smtClean="0"/>
              <a:t>You can have multiple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 smtClean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5759</TotalTime>
  <Words>290</Words>
  <Application>Microsoft Macintosh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Arial</vt:lpstr>
      <vt:lpstr>Office Theme</vt:lpstr>
      <vt:lpstr>Python: Level 2</vt:lpstr>
      <vt:lpstr>About this Course</vt:lpstr>
      <vt:lpstr>PowerPoint Presentation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35</cp:revision>
  <dcterms:created xsi:type="dcterms:W3CDTF">2016-04-14T10:14:31Z</dcterms:created>
  <dcterms:modified xsi:type="dcterms:W3CDTF">2017-09-19T13:02:11Z</dcterms:modified>
</cp:coreProperties>
</file>