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72" r:id="rId4"/>
    <p:sldId id="269" r:id="rId5"/>
    <p:sldId id="270" r:id="rId6"/>
    <p:sldId id="271" r:id="rId7"/>
    <p:sldId id="268" r:id="rId8"/>
    <p:sldId id="259" r:id="rId9"/>
    <p:sldId id="260" r:id="rId10"/>
    <p:sldId id="266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5883-E103-8245-BD61-201BBE7EF84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B4EB-9216-6B43-A5DA-B470951A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going to</a:t>
            </a:r>
            <a:r>
              <a:rPr lang="en-US" baseline="0" dirty="0" smtClean="0"/>
              <a:t> go further into decorators or class methods; we only have so much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B4EB-9216-6B43-A5DA-B470951A8D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www.expedia.co.uk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themoviedb.apiary.io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6: Having a 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690688"/>
            <a:ext cx="9194800" cy="4000500"/>
          </a:xfrm>
        </p:spPr>
      </p:pic>
      <p:sp>
        <p:nvSpPr>
          <p:cNvPr id="8" name="TextBox 7"/>
          <p:cNvSpPr txBox="1"/>
          <p:nvPr/>
        </p:nvSpPr>
        <p:spPr>
          <a:xfrm>
            <a:off x="2167210" y="5947155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equivalent in Python of typing </a:t>
            </a:r>
            <a:r>
              <a:rPr lang="en-US" dirty="0" smtClean="0">
                <a:hlinkClick r:id="rId3"/>
              </a:rPr>
              <a:t>https://www.expedia.co.uk/</a:t>
            </a:r>
            <a:r>
              <a:rPr lang="en-US" dirty="0" smtClean="0"/>
              <a:t> into your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HTTP: </a:t>
            </a:r>
            <a:r>
              <a:rPr lang="en-US" dirty="0" err="1" smtClean="0"/>
              <a:t>HyperText</a:t>
            </a:r>
            <a:r>
              <a:rPr lang="en-US" dirty="0" smtClean="0"/>
              <a:t> Transmission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complicated to cover the entire protocol</a:t>
            </a:r>
          </a:p>
          <a:p>
            <a:r>
              <a:rPr lang="en-US" dirty="0" smtClean="0"/>
              <a:t>Google RFC2616 if you’re bored or need some bedtime reading</a:t>
            </a:r>
          </a:p>
          <a:p>
            <a:endParaRPr lang="en-US" dirty="0" smtClean="0"/>
          </a:p>
          <a:p>
            <a:r>
              <a:rPr lang="en-US" dirty="0" smtClean="0"/>
              <a:t>In short, we send:</a:t>
            </a:r>
          </a:p>
          <a:p>
            <a:pPr lvl="1"/>
            <a:r>
              <a:rPr lang="en-US" dirty="0" smtClean="0"/>
              <a:t>a verb (usually GET, PUT, POST or DELETE)</a:t>
            </a:r>
          </a:p>
          <a:p>
            <a:pPr lvl="1"/>
            <a:r>
              <a:rPr lang="en-US" dirty="0" smtClean="0"/>
              <a:t>A path ( ’/’ is the root path – you’ve seen these in URLs)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r>
              <a:rPr lang="en-US" dirty="0" smtClean="0"/>
              <a:t>We get back:</a:t>
            </a:r>
          </a:p>
          <a:p>
            <a:pPr lvl="1"/>
            <a:r>
              <a:rPr lang="en-US" dirty="0" smtClean="0"/>
              <a:t>A response code (‘200’ means ’OK’)</a:t>
            </a:r>
          </a:p>
          <a:p>
            <a:pPr lvl="1"/>
            <a:r>
              <a:rPr lang="en-US" dirty="0" smtClean="0"/>
              <a:t>Some content (usually)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</a:t>
            </a:r>
            <a:r>
              <a:rPr lang="en-US" dirty="0" err="1" smtClean="0"/>
              <a:t>RESTing</a:t>
            </a:r>
            <a:r>
              <a:rPr lang="en-US" dirty="0" smtClean="0"/>
              <a:t> is desirable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A way for computer programs to use HTTP to manipulate data</a:t>
            </a:r>
          </a:p>
          <a:p>
            <a:pPr lvl="1"/>
            <a:r>
              <a:rPr lang="en-US" dirty="0" smtClean="0"/>
              <a:t>JSON is frequently used to encode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REST can be used to access a bunch of tools used internally:</a:t>
            </a:r>
          </a:p>
          <a:p>
            <a:pPr lvl="1"/>
            <a:r>
              <a:rPr lang="en-US" dirty="0" smtClean="0"/>
              <a:t>SMART (</a:t>
            </a:r>
            <a:r>
              <a:rPr lang="en-US" dirty="0" err="1" smtClean="0"/>
              <a:t>Netscalers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Seiso</a:t>
            </a:r>
            <a:r>
              <a:rPr lang="en-US" dirty="0" smtClean="0"/>
              <a:t> (EWE CMDB)</a:t>
            </a:r>
          </a:p>
          <a:p>
            <a:pPr lvl="1"/>
            <a:r>
              <a:rPr lang="en-US" dirty="0" smtClean="0"/>
              <a:t>Trello</a:t>
            </a:r>
          </a:p>
          <a:p>
            <a:pPr lvl="1"/>
            <a:r>
              <a:rPr lang="en-US" dirty="0" smtClean="0"/>
              <a:t>JIRA</a:t>
            </a:r>
          </a:p>
          <a:p>
            <a:endParaRPr lang="en-US" dirty="0"/>
          </a:p>
          <a:p>
            <a:r>
              <a:rPr lang="en-US" dirty="0" smtClean="0"/>
              <a:t>But they’re boring. Let’s look at something a bit flashier.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Genre-defying code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the list of genres from The Movie DB</a:t>
            </a:r>
          </a:p>
          <a:p>
            <a:r>
              <a:rPr lang="en-US" dirty="0" smtClean="0"/>
              <a:t>Display them for the user, and ask them to choose a genre</a:t>
            </a:r>
          </a:p>
          <a:p>
            <a:r>
              <a:rPr lang="en-US" dirty="0" smtClean="0"/>
              <a:t>Display a list of movies belonging to that genre</a:t>
            </a:r>
          </a:p>
          <a:p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smtClean="0"/>
              <a:t>You must always supply an API key (if you’re able to, get your own)</a:t>
            </a:r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r>
              <a:rPr lang="en-US" dirty="0" smtClean="0"/>
              <a:t>will give data about movies </a:t>
            </a:r>
            <a:br>
              <a:rPr lang="en-US" dirty="0" smtClean="0"/>
            </a:br>
            <a:r>
              <a:rPr lang="en-US" dirty="0" smtClean="0"/>
              <a:t>belonging to that genre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your code, so that you don’t have repeated </a:t>
            </a:r>
            <a:r>
              <a:rPr lang="en-US" dirty="0" err="1" smtClean="0"/>
              <a:t>HTTPSConnection</a:t>
            </a:r>
            <a:r>
              <a:rPr lang="en-US" dirty="0" smtClean="0"/>
              <a:t> statements</a:t>
            </a:r>
          </a:p>
          <a:p>
            <a:endParaRPr lang="en-US" dirty="0"/>
          </a:p>
          <a:p>
            <a:r>
              <a:rPr lang="en-US" dirty="0" smtClean="0"/>
              <a:t>As well as the title of the films, print their production budget out</a:t>
            </a:r>
          </a:p>
          <a:p>
            <a:pPr lvl="1"/>
            <a:r>
              <a:rPr lang="en-US" dirty="0" smtClean="0"/>
              <a:t>Order the output in order of budget, highest budget film first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docs.themoviedb.apiary.io/</a:t>
            </a:r>
            <a:r>
              <a:rPr lang="en-US" dirty="0" smtClean="0"/>
              <a:t> may help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Last time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8965" y="5400769"/>
            <a:ext cx="694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methods </a:t>
            </a:r>
            <a:r>
              <a:rPr lang="en-US" dirty="0" smtClean="0"/>
              <a:t>always take the current instance as the first argument.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Would I lie to you?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1690688"/>
            <a:ext cx="7785100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535" y="4243562"/>
            <a:ext cx="7429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can use decorators to declare static methods.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Static methods belong to an object but don’t have access to its properties.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Other decorators are also available </a:t>
            </a:r>
            <a:r>
              <a:rPr lang="mr-IN" dirty="0" smtClean="0"/>
              <a:t>–</a:t>
            </a:r>
            <a:r>
              <a:rPr lang="en-US" dirty="0" smtClean="0"/>
              <a:t> notably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/>
              <a:t>(</a:t>
            </a:r>
            <a:r>
              <a:rPr lang="en-US" dirty="0" smtClean="0"/>
              <a:t>used to create Factories)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1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JSON: JavaScript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form of data encoding</a:t>
            </a:r>
          </a:p>
          <a:p>
            <a:r>
              <a:rPr lang="en-US" dirty="0" smtClean="0"/>
              <a:t>Allows us to create more complex data structures than CSV</a:t>
            </a:r>
          </a:p>
          <a:p>
            <a:r>
              <a:rPr lang="en-US" dirty="0" smtClean="0"/>
              <a:t>Uses similar data structures to Python: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Integers and floats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Dictionaries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to know 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2953544"/>
            <a:ext cx="7454900" cy="2095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Interacting with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603500"/>
            <a:ext cx="86106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Doing the opposite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3" y="2159586"/>
            <a:ext cx="10131674" cy="1996091"/>
          </a:xfrm>
        </p:spPr>
      </p:pic>
    </p:spTree>
    <p:extLst>
      <p:ext uri="{BB962C8B-B14F-4D97-AF65-F5344CB8AC3E}">
        <p14:creationId xmlns:p14="http://schemas.microsoft.com/office/powerpoint/2010/main" val="9747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put into JSON might not be the same when it comes back: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523740"/>
            <a:ext cx="69977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6" y="1690688"/>
            <a:ext cx="9194800" cy="4000500"/>
          </a:xfrm>
        </p:spPr>
      </p:pic>
    </p:spTree>
    <p:extLst>
      <p:ext uri="{BB962C8B-B14F-4D97-AF65-F5344CB8AC3E}">
        <p14:creationId xmlns:p14="http://schemas.microsoft.com/office/powerpoint/2010/main" val="6986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8885</TotalTime>
  <Words>439</Words>
  <Application>Microsoft Macintosh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Consolas</vt:lpstr>
      <vt:lpstr>Mangal</vt:lpstr>
      <vt:lpstr>Arial</vt:lpstr>
      <vt:lpstr>Office Theme</vt:lpstr>
      <vt:lpstr>PowerPoint Presentation</vt:lpstr>
      <vt:lpstr>Last time</vt:lpstr>
      <vt:lpstr>Would I lie to you?</vt:lpstr>
      <vt:lpstr>JSON: JavaScript Object Notation</vt:lpstr>
      <vt:lpstr>Getting to know JSON</vt:lpstr>
      <vt:lpstr>Interacting with files</vt:lpstr>
      <vt:lpstr>Doing the opposite </vt:lpstr>
      <vt:lpstr>Beware!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  <vt:lpstr>Extra credit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31</cp:revision>
  <dcterms:created xsi:type="dcterms:W3CDTF">2016-05-25T14:11:32Z</dcterms:created>
  <dcterms:modified xsi:type="dcterms:W3CDTF">2017-06-30T10:28:43Z</dcterms:modified>
</cp:coreProperties>
</file>