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8" r:id="rId7"/>
    <p:sldId id="272" r:id="rId8"/>
    <p:sldId id="274" r:id="rId9"/>
    <p:sldId id="275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9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144-CA2D-5B42-9245-4141F5EB8897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89FA-0EC5-4341-A7F9-25BD7149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5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E89FA-0EC5-4341-A7F9-25BD71499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2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E704-5A85-4041-9FC6-7273780BCBF6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0432-082B-6045-B6E6-306C71A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7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237" y="-144123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Python Level 2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875584" y="5889813"/>
            <a:ext cx="8431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Lesson 3: Getting Classy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5646197" y="3244334"/>
            <a:ext cx="899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hr-HR" b="1" dirty="0">
                <a:solidFill>
                  <a:srgbClr val="666666"/>
                </a:solidFill>
                <a:latin typeface="inherit" charset="0"/>
              </a:rPr>
              <a:t>882.33</a:t>
            </a:r>
            <a:endParaRPr lang="hr-HR" b="1" i="0" dirty="0">
              <a:solidFill>
                <a:srgbClr val="666666"/>
              </a:solidFill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Being more specific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6705"/>
            <a:ext cx="10515600" cy="36291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Getting your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90688"/>
            <a:ext cx="7899400" cy="3492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2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/ Homework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the followin</a:t>
            </a:r>
            <a:r>
              <a:rPr lang="en-US" dirty="0"/>
              <a:t>g code: http://go/0jhl1t2b</a:t>
            </a:r>
            <a:endParaRPr lang="en-US" dirty="0" smtClean="0"/>
          </a:p>
          <a:p>
            <a:r>
              <a:rPr lang="en-US" dirty="0" smtClean="0"/>
              <a:t>Update the rest of your program (load, save, search) to use an instance of Restaurant instead of a dictionary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0532" y="6127234"/>
            <a:ext cx="10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Questions? Comments? Come see us in S13, on Thursday, 11:00 – 12:00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15" y="3555906"/>
            <a:ext cx="8329197" cy="2251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Previously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78" y="1690688"/>
            <a:ext cx="9474843" cy="346372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4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4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Restaurant?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 Restaurant have?</a:t>
            </a:r>
          </a:p>
          <a:p>
            <a:pPr lvl="1"/>
            <a:r>
              <a:rPr lang="en-US" dirty="0" smtClean="0"/>
              <a:t>How much we like it</a:t>
            </a:r>
          </a:p>
          <a:p>
            <a:pPr lvl="1"/>
            <a:r>
              <a:rPr lang="en-US" dirty="0" smtClean="0"/>
              <a:t>How far away it is</a:t>
            </a:r>
          </a:p>
          <a:p>
            <a:pPr lvl="1"/>
            <a:r>
              <a:rPr lang="en-US" dirty="0" smtClean="0"/>
              <a:t>What sort of food it sells</a:t>
            </a:r>
          </a:p>
          <a:p>
            <a:pPr lvl="1"/>
            <a:r>
              <a:rPr lang="en-US" dirty="0" smtClean="0"/>
              <a:t>How expensive it is	</a:t>
            </a:r>
          </a:p>
          <a:p>
            <a:r>
              <a:rPr lang="en-US" dirty="0" smtClean="0"/>
              <a:t>Anything else?</a:t>
            </a:r>
          </a:p>
          <a:p>
            <a:pPr lvl="1"/>
            <a:r>
              <a:rPr lang="en-US" dirty="0" smtClean="0"/>
              <a:t>It might be a takeaway</a:t>
            </a:r>
          </a:p>
          <a:p>
            <a:pPr lvl="1"/>
            <a:r>
              <a:rPr lang="en-US" dirty="0" smtClean="0"/>
              <a:t>It might have a dress code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http://s2.quickmeme.com/</a:t>
            </a:r>
            <a:r>
              <a:rPr lang="en-US" dirty="0" err="1"/>
              <a:t>img</a:t>
            </a:r>
            <a:r>
              <a:rPr lang="en-US" dirty="0"/>
              <a:t>/72/72ba90745628a5c27e7f844dacdafc9318cf7876b9de9f424cebf0018345e1cc.jpg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793750"/>
            <a:ext cx="7937500" cy="527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this do?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4" y="1690688"/>
            <a:ext cx="9784132" cy="33095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077603"/>
            <a:ext cx="748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we start a class, much like a program, we might want to do a few things</a:t>
            </a:r>
          </a:p>
          <a:p>
            <a:r>
              <a:rPr lang="en-US" dirty="0" smtClean="0"/>
              <a:t>What do you think is the meaning of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Put this class in a new file (for now) so we can experiment with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12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Get Classy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98786" y="3062549"/>
            <a:ext cx="242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will this do?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89094" y="4155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3959493"/>
            <a:ext cx="3111500" cy="113030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4" y="2174890"/>
            <a:ext cx="10515600" cy="620053"/>
          </a:xfrm>
        </p:spPr>
      </p:pic>
    </p:spTree>
    <p:extLst>
      <p:ext uri="{BB962C8B-B14F-4D97-AF65-F5344CB8AC3E}">
        <p14:creationId xmlns:p14="http://schemas.microsoft.com/office/powerpoint/2010/main" val="34875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happened?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print, Python tries to render the output as a string</a:t>
            </a:r>
          </a:p>
          <a:p>
            <a:r>
              <a:rPr lang="en-US" dirty="0" smtClean="0"/>
              <a:t>Python doesn’t know how to turn a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Restaurant</a:t>
            </a:r>
            <a:r>
              <a:rPr lang="en-US" dirty="0" smtClean="0"/>
              <a:t> object into a string</a:t>
            </a:r>
          </a:p>
          <a:p>
            <a:r>
              <a:rPr lang="en-US" dirty="0" smtClean="0"/>
              <a:t>Another member method for the Restaurant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Does print </a:t>
            </a:r>
            <a:r>
              <a:rPr lang="en-US" dirty="0" err="1" smtClean="0"/>
              <a:t>moro</a:t>
            </a:r>
            <a:r>
              <a:rPr lang="en-US" dirty="0" smtClean="0"/>
              <a:t>         work now?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2669"/>
            <a:ext cx="10568232" cy="1141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0" y="4781772"/>
            <a:ext cx="2235264" cy="61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6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 Academy Template" id="{A9CB0735-7A17-A741-8515-500606677DC1}" vid="{BDDB229F-FB04-6D45-BB2C-41802B100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14050</TotalTime>
  <Words>253</Words>
  <Application>Microsoft Macintosh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Consolas</vt:lpstr>
      <vt:lpstr>inherit</vt:lpstr>
      <vt:lpstr>Arial</vt:lpstr>
      <vt:lpstr>Office Theme</vt:lpstr>
      <vt:lpstr>Python Level 2</vt:lpstr>
      <vt:lpstr>Previously…</vt:lpstr>
      <vt:lpstr>What is a Restaurant?</vt:lpstr>
      <vt:lpstr>What is a Restaurant?</vt:lpstr>
      <vt:lpstr>What is a Restaurant?</vt:lpstr>
      <vt:lpstr>PowerPoint Presentation</vt:lpstr>
      <vt:lpstr>What does this do?</vt:lpstr>
      <vt:lpstr>Let’s Get Classy</vt:lpstr>
      <vt:lpstr>What happened?</vt:lpstr>
      <vt:lpstr>Being more specific</vt:lpstr>
      <vt:lpstr>Getting your inheritance</vt:lpstr>
      <vt:lpstr>Exercise / Homework…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as an additional Scripting Language</dc:title>
  <dc:creator>Tom Wilkinson</dc:creator>
  <cp:lastModifiedBy>Tom Wilkinson</cp:lastModifiedBy>
  <cp:revision>49</cp:revision>
  <dcterms:created xsi:type="dcterms:W3CDTF">2016-04-14T10:14:31Z</dcterms:created>
  <dcterms:modified xsi:type="dcterms:W3CDTF">2017-02-13T11:55:43Z</dcterms:modified>
</cp:coreProperties>
</file>