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4681"/>
  </p:normalViewPr>
  <p:slideViewPr>
    <p:cSldViewPr snapToGrid="0" snapToObjects="1">
      <p:cViewPr varScale="1">
        <p:scale>
          <a:sx n="93" d="100"/>
          <a:sy n="93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0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5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6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C7085-4ACF-E149-9313-E1E217828D9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9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27.0.0.1:8080/score/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7: Two Problems</a:t>
            </a:r>
          </a:p>
        </p:txBody>
      </p:sp>
    </p:spTree>
    <p:extLst>
      <p:ext uri="{BB962C8B-B14F-4D97-AF65-F5344CB8AC3E}">
        <p14:creationId xmlns:p14="http://schemas.microsoft.com/office/powerpoint/2010/main" val="18946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to our webserver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5992297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2147094"/>
            <a:ext cx="8521700" cy="37084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3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Last time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01" y="1457342"/>
            <a:ext cx="7095557" cy="4350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B94315-C588-7146-B4D7-E3C0455BCD1E}"/>
              </a:ext>
            </a:extLst>
          </p:cNvPr>
          <p:cNvSpPr txBox="1"/>
          <p:nvPr/>
        </p:nvSpPr>
        <p:spPr>
          <a:xfrm>
            <a:off x="1882790" y="6127234"/>
            <a:ext cx="851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beat our heads against Python 3.7 changes that broke the released version of </a:t>
            </a:r>
            <a:r>
              <a:rPr lang="en-US" dirty="0" err="1"/>
              <a:t>web.py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8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Specific Restaurant?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2150542"/>
            <a:ext cx="7975600" cy="2997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4819" y="5607596"/>
            <a:ext cx="558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Today’s code: http://</a:t>
            </a:r>
            <a:r>
              <a:rPr lang="en-US" sz="2400" dirty="0" err="1"/>
              <a:t>eca</a:t>
            </a:r>
            <a:r>
              <a:rPr lang="en-US" sz="2400" dirty="0"/>
              <a:t>-python/l2session7</a:t>
            </a:r>
          </a:p>
        </p:txBody>
      </p:sp>
    </p:spTree>
    <p:extLst>
      <p:ext uri="{BB962C8B-B14F-4D97-AF65-F5344CB8AC3E}">
        <p14:creationId xmlns:p14="http://schemas.microsoft.com/office/powerpoint/2010/main" val="77185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match specific parts of a string</a:t>
            </a:r>
          </a:p>
          <a:p>
            <a:pPr lvl="1"/>
            <a:r>
              <a:rPr lang="en-US" dirty="0"/>
              <a:t>Common to almost all modern programming languages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18DEB7-FC77-894E-801F-D57EF0078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156" y="3241769"/>
            <a:ext cx="70993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06200F-64D3-2C4B-8603-3CA7EF538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7250" y="1918494"/>
            <a:ext cx="7937500" cy="4165600"/>
          </a:xfrm>
        </p:spPr>
      </p:pic>
    </p:spTree>
    <p:extLst>
      <p:ext uri="{BB962C8B-B14F-4D97-AF65-F5344CB8AC3E}">
        <p14:creationId xmlns:p14="http://schemas.microsoft.com/office/powerpoint/2010/main" val="96137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numbers?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4491" y="3495326"/>
            <a:ext cx="585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brackets denote a match from a group of characters: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53" y="4385777"/>
            <a:ext cx="8194098" cy="888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F4A3C2A-9709-EA47-9953-191401A6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64491" y="1716907"/>
            <a:ext cx="5816600" cy="1257300"/>
          </a:xfrm>
        </p:spPr>
      </p:pic>
    </p:spTree>
    <p:extLst>
      <p:ext uri="{BB962C8B-B14F-4D97-AF65-F5344CB8AC3E}">
        <p14:creationId xmlns:p14="http://schemas.microsoft.com/office/powerpoint/2010/main" val="173467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lesson from history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0449" y="2169133"/>
            <a:ext cx="95788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Some people, when confronted with a problem, think:</a:t>
            </a:r>
          </a:p>
          <a:p>
            <a:pPr algn="ctr"/>
            <a:endParaRPr lang="en-US" sz="3200" dirty="0"/>
          </a:p>
          <a:p>
            <a:pPr algn="ctr"/>
            <a:r>
              <a:rPr lang="en-US" sz="3200" i="1" dirty="0"/>
              <a:t>“I know, I'll use regular expressions.” </a:t>
            </a:r>
          </a:p>
          <a:p>
            <a:pPr algn="ctr"/>
            <a:endParaRPr lang="en-US" sz="3200" i="1" dirty="0"/>
          </a:p>
          <a:p>
            <a:pPr algn="ctr"/>
            <a:r>
              <a:rPr lang="en-US" sz="3200" dirty="0"/>
              <a:t>Now they have two problems.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2730" y="5202123"/>
            <a:ext cx="499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Jamie </a:t>
            </a:r>
            <a:r>
              <a:rPr lang="en-US" dirty="0" err="1"/>
              <a:t>Zawinski</a:t>
            </a:r>
            <a:r>
              <a:rPr lang="en-US" dirty="0"/>
              <a:t> , 1997</a:t>
            </a:r>
          </a:p>
          <a:p>
            <a:r>
              <a:rPr lang="en-US" dirty="0"/>
              <a:t>	Nightclub proprietor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9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7174-3265-D646-AD56-93BC2B38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Saying “Hello!”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EEBB05-56A8-5C44-AD0F-E1DD48AC3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023" y="1690688"/>
            <a:ext cx="8439953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7D7A40-3D98-3F4F-9A99-364A18D05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9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4FDC-DD61-214D-9946-901D1A4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to our webserver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30F6-F8CC-BB42-B500-4D23CB6C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your webserver code so that you can request all the restaurants that satisfy a given score, rating or distance:</a:t>
            </a:r>
          </a:p>
          <a:p>
            <a:endParaRPr lang="en-US" dirty="0"/>
          </a:p>
          <a:p>
            <a:r>
              <a:rPr lang="en-US" dirty="0"/>
              <a:t>For example: </a:t>
            </a:r>
          </a:p>
          <a:p>
            <a:pPr lvl="1"/>
            <a:r>
              <a:rPr lang="en-US" dirty="0">
                <a:hlinkClick r:id="rId2"/>
              </a:rPr>
              <a:t>http://127.0.0.1:8080/score/4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Lists all restaurants with a score of 4 or better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C866E-2A1A-D34A-B3D3-C3EC0F969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3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4937</TotalTime>
  <Words>156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 Specific Restaurant?</vt:lpstr>
      <vt:lpstr>Regular Expressions</vt:lpstr>
      <vt:lpstr>Regular Expressions (continued)</vt:lpstr>
      <vt:lpstr>What about numbers?</vt:lpstr>
      <vt:lpstr>A lesson from history</vt:lpstr>
      <vt:lpstr>Saying “Hello!”</vt:lpstr>
      <vt:lpstr>Back to our webserver</vt:lpstr>
      <vt:lpstr>Back to our webserver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32</cp:revision>
  <dcterms:created xsi:type="dcterms:W3CDTF">2016-10-31T11:04:17Z</dcterms:created>
  <dcterms:modified xsi:type="dcterms:W3CDTF">2018-11-06T14:41:00Z</dcterms:modified>
</cp:coreProperties>
</file>