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8" r:id="rId7"/>
    <p:sldId id="272" r:id="rId8"/>
    <p:sldId id="274" r:id="rId9"/>
    <p:sldId id="275" r:id="rId10"/>
    <p:sldId id="276" r:id="rId11"/>
    <p:sldId id="27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9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9144-CA2D-5B42-9245-4141F5EB889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E89FA-0EC5-4341-A7F9-25BD7149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89FA-0EC5-4341-A7F9-25BD71499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a-python/l2s2solu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3: Getting Classy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6197" y="3244334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hr-HR" b="1" dirty="0">
                <a:solidFill>
                  <a:srgbClr val="666666"/>
                </a:solidFill>
                <a:latin typeface="inherit" charset="0"/>
              </a:rPr>
              <a:t>882.33</a:t>
            </a:r>
            <a:endParaRPr lang="hr-HR" b="1" i="0" dirty="0">
              <a:solidFill>
                <a:srgbClr val="666666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55D429-3220-CC41-B6FB-0B1BDFE44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790"/>
            <a:ext cx="10515600" cy="42130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Being more specific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your inheritance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156ADC-DD90-164B-BC8A-1F0176273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396" y="1825625"/>
            <a:ext cx="965520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/ Homework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0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the following code: http://</a:t>
            </a:r>
            <a:r>
              <a:rPr lang="en-US" dirty="0" err="1"/>
              <a:t>eca</a:t>
            </a:r>
            <a:r>
              <a:rPr lang="en-US" dirty="0"/>
              <a:t>-python/l2session3</a:t>
            </a:r>
          </a:p>
          <a:p>
            <a:r>
              <a:rPr lang="en-US" dirty="0"/>
              <a:t>Update the rest of your program (load, save, search) to use an instance of Restaurant instead of a dictionary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9D235-AB07-EB41-A4D3-E03C4299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95" y="3789511"/>
            <a:ext cx="8689623" cy="2120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Previously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4708" y="5434855"/>
            <a:ext cx="889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completed exercise for last week: </a:t>
            </a:r>
            <a:r>
              <a:rPr lang="en-US" sz="2400" dirty="0">
                <a:hlinkClick r:id="rId3"/>
              </a:rPr>
              <a:t>http://eca-python/l2s2soluction</a:t>
            </a:r>
            <a:endParaRPr lang="en-US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201E97-DF69-7B48-9C77-56D4B7C38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93178" y="1690688"/>
            <a:ext cx="9201347" cy="339069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4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Restaurant?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does a Restaurant have?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4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Restaurant?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does a Restaurant have?</a:t>
            </a:r>
          </a:p>
          <a:p>
            <a:pPr lvl="1"/>
            <a:r>
              <a:rPr lang="en-US" dirty="0"/>
              <a:t>How much we like it</a:t>
            </a:r>
          </a:p>
          <a:p>
            <a:pPr lvl="1"/>
            <a:r>
              <a:rPr lang="en-US" dirty="0"/>
              <a:t>How far away it is</a:t>
            </a:r>
          </a:p>
          <a:p>
            <a:pPr lvl="1"/>
            <a:r>
              <a:rPr lang="en-US" dirty="0"/>
              <a:t>What sort of food it sells</a:t>
            </a:r>
          </a:p>
          <a:p>
            <a:pPr lvl="1"/>
            <a:r>
              <a:rPr lang="en-US" dirty="0"/>
              <a:t>How expensive it is	</a:t>
            </a:r>
          </a:p>
          <a:p>
            <a:r>
              <a:rPr lang="en-US" dirty="0"/>
              <a:t>Anything else?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Restaurant?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does a Restaurant have?</a:t>
            </a:r>
          </a:p>
          <a:p>
            <a:pPr lvl="1"/>
            <a:r>
              <a:rPr lang="en-US" dirty="0"/>
              <a:t>How much we like it</a:t>
            </a:r>
          </a:p>
          <a:p>
            <a:pPr lvl="1"/>
            <a:r>
              <a:rPr lang="en-US" dirty="0"/>
              <a:t>How far away it is</a:t>
            </a:r>
          </a:p>
          <a:p>
            <a:pPr lvl="1"/>
            <a:r>
              <a:rPr lang="en-US" dirty="0"/>
              <a:t>What sort of food it sells</a:t>
            </a:r>
          </a:p>
          <a:p>
            <a:pPr lvl="1"/>
            <a:r>
              <a:rPr lang="en-US" dirty="0"/>
              <a:t>How expensive it is	</a:t>
            </a:r>
          </a:p>
          <a:p>
            <a:r>
              <a:rPr lang="en-US" dirty="0"/>
              <a:t>Anything else?</a:t>
            </a:r>
          </a:p>
          <a:p>
            <a:pPr lvl="1"/>
            <a:r>
              <a:rPr lang="en-US" dirty="0"/>
              <a:t>It might be a takeaway</a:t>
            </a:r>
          </a:p>
          <a:p>
            <a:pPr lvl="1"/>
            <a:r>
              <a:rPr lang="en-US" dirty="0"/>
              <a:t>It might have a dress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http://s2.quickmeme.com/</a:t>
            </a:r>
            <a:r>
              <a:rPr lang="en-US" dirty="0" err="1"/>
              <a:t>img</a:t>
            </a:r>
            <a:r>
              <a:rPr lang="en-US" dirty="0"/>
              <a:t>/72/72ba90745628a5c27e7f844dacdafc9318cf7876b9de9f424cebf0018345e1cc.jpg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793750"/>
            <a:ext cx="7937500" cy="527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this do?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077603"/>
            <a:ext cx="7483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start a class, much like a program, we might want to do a few things</a:t>
            </a:r>
          </a:p>
          <a:p>
            <a:r>
              <a:rPr lang="en-US" dirty="0"/>
              <a:t>What do you think is the meaning of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/>
              <a:t> ?</a:t>
            </a:r>
          </a:p>
          <a:p>
            <a:endParaRPr lang="en-US" dirty="0"/>
          </a:p>
          <a:p>
            <a:r>
              <a:rPr lang="en-US" dirty="0"/>
              <a:t>Put this class in a new file (for now) so we can experiment with it.</a:t>
            </a:r>
          </a:p>
        </p:txBody>
      </p:sp>
    </p:spTree>
    <p:extLst>
      <p:ext uri="{BB962C8B-B14F-4D97-AF65-F5344CB8AC3E}">
        <p14:creationId xmlns:p14="http://schemas.microsoft.com/office/powerpoint/2010/main" val="88012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Get Classy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8786" y="3062549"/>
            <a:ext cx="242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this do?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9094" y="4155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4" y="2174890"/>
            <a:ext cx="10515600" cy="62005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FD904-CB5B-5B47-8FCA-ECE8D7AB0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44" y="4339977"/>
            <a:ext cx="3581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print, Python tries to render the output as a string</a:t>
            </a:r>
          </a:p>
          <a:p>
            <a:r>
              <a:rPr lang="en-US" dirty="0"/>
              <a:t>Python doesn’t know how to turn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/>
              <a:t> object into a string</a:t>
            </a:r>
          </a:p>
          <a:p>
            <a:r>
              <a:rPr lang="en-US" dirty="0"/>
              <a:t>Another member method for the Restaurant class: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   print </a:t>
            </a:r>
            <a:r>
              <a:rPr lang="en-US" dirty="0" err="1"/>
              <a:t>moro</a:t>
            </a:r>
            <a:r>
              <a:rPr lang="en-US" dirty="0"/>
              <a:t>      work now?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669"/>
            <a:ext cx="10568232" cy="1141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429DF-DD75-234C-AAEB-466BA1740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292" y="4800029"/>
            <a:ext cx="2009373" cy="6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6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15580</TotalTime>
  <Words>261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inherit</vt:lpstr>
      <vt:lpstr>Office Theme</vt:lpstr>
      <vt:lpstr>Python Level 2</vt:lpstr>
      <vt:lpstr>Previously…</vt:lpstr>
      <vt:lpstr>What is a Restaurant?</vt:lpstr>
      <vt:lpstr>What is a Restaurant?</vt:lpstr>
      <vt:lpstr>What is a Restaurant?</vt:lpstr>
      <vt:lpstr>PowerPoint Presentation</vt:lpstr>
      <vt:lpstr>What does this do?</vt:lpstr>
      <vt:lpstr>Let’s Get Classy</vt:lpstr>
      <vt:lpstr>What happened?</vt:lpstr>
      <vt:lpstr>Being more specific</vt:lpstr>
      <vt:lpstr>Getting your inheritance</vt:lpstr>
      <vt:lpstr>Exercise / Homework…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58</cp:revision>
  <dcterms:created xsi:type="dcterms:W3CDTF">2016-04-14T10:14:31Z</dcterms:created>
  <dcterms:modified xsi:type="dcterms:W3CDTF">2018-10-09T09:46:23Z</dcterms:modified>
</cp:coreProperties>
</file>