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9" r:id="rId5"/>
    <p:sldId id="260" r:id="rId6"/>
    <p:sldId id="258" r:id="rId7"/>
    <p:sldId id="261" r:id="rId8"/>
    <p:sldId id="262" r:id="rId9"/>
    <p:sldId id="263" r:id="rId10"/>
    <p:sldId id="268" r:id="rId11"/>
    <p:sldId id="269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4643"/>
  </p:normalViewPr>
  <p:slideViewPr>
    <p:cSldViewPr snapToGrid="0" snapToObjects="1">
      <p:cViewPr varScale="1">
        <p:scale>
          <a:sx n="93" d="100"/>
          <a:sy n="93" d="100"/>
        </p:scale>
        <p:origin x="21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restaurants/pret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/dkthpsj7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go/qu3w5e7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ypi.python.org/pypi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ypi.python.org/pypi" TargetMode="Externa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Python as </a:t>
            </a:r>
            <a:r>
              <a:rPr lang="en-US" sz="4000" smtClean="0"/>
              <a:t>An </a:t>
            </a:r>
            <a:r>
              <a:rPr lang="en-US" sz="4000"/>
              <a:t>A</a:t>
            </a:r>
            <a:r>
              <a:rPr lang="en-US" sz="4000" smtClean="0"/>
              <a:t>dditional Language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Lesson 7: Virtual Environments, serving up the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962" y="725343"/>
            <a:ext cx="7668076" cy="49535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Nested classes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817" y="1690688"/>
            <a:ext cx="9174365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code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go/dkthpsj7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Add an extra method to the </a:t>
            </a:r>
            <a:r>
              <a:rPr lang="en-US" dirty="0" err="1" smtClean="0"/>
              <a:t>RestaurantCollection</a:t>
            </a:r>
            <a:r>
              <a:rPr lang="en-US" dirty="0" smtClean="0"/>
              <a:t> class that takes the name of a restaurant and returns the object as JSON</a:t>
            </a:r>
          </a:p>
          <a:p>
            <a:endParaRPr lang="en-US" dirty="0"/>
          </a:p>
          <a:p>
            <a:r>
              <a:rPr lang="en-US" dirty="0" smtClean="0"/>
              <a:t>Call that method from your webserver so that you can get a JSON object with full restaurant details by visiting:</a:t>
            </a:r>
          </a:p>
          <a:p>
            <a:pPr lvl="1"/>
            <a:r>
              <a:rPr lang="en-US" dirty="0" smtClean="0">
                <a:hlinkClick r:id="rId3"/>
              </a:rPr>
              <a:t>http://127.0.0.1:8080/restaurants/pret</a:t>
            </a:r>
            <a:r>
              <a:rPr lang="en-US" dirty="0" smtClean="0"/>
              <a:t>  (for example)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4574"/>
            <a:ext cx="10515600" cy="405344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650" y="2173381"/>
            <a:ext cx="6870700" cy="1968500"/>
          </a:xfrm>
        </p:spPr>
      </p:pic>
    </p:spTree>
    <p:extLst>
      <p:ext uri="{BB962C8B-B14F-4D97-AF65-F5344CB8AC3E}">
        <p14:creationId xmlns:p14="http://schemas.microsoft.com/office/powerpoint/2010/main" val="51669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Bonus Points/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 extra method to your webserver:</a:t>
            </a:r>
          </a:p>
          <a:p>
            <a:pPr lvl="1"/>
            <a:r>
              <a:rPr lang="en-US" dirty="0" smtClean="0">
                <a:hlinkClick r:id="rId2" invalidUrl="http://127.0.0.1:8080/score/&lt;num"/>
              </a:rPr>
              <a:t>http://127.0.0.1:8080/score/&lt;num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Should return a JSON object listing all the restaurants with a matching score</a:t>
            </a:r>
          </a:p>
          <a:p>
            <a:endParaRPr lang="en-US" dirty="0"/>
          </a:p>
          <a:p>
            <a:r>
              <a:rPr lang="en-US" dirty="0" smtClean="0"/>
              <a:t>Got that working? Add a /</a:t>
            </a:r>
            <a:r>
              <a:rPr lang="en-US" dirty="0" err="1" smtClean="0"/>
              <a:t>max_dist</a:t>
            </a:r>
            <a:r>
              <a:rPr lang="en-US" dirty="0"/>
              <a:t> </a:t>
            </a:r>
            <a:r>
              <a:rPr lang="en-US" dirty="0" smtClean="0"/>
              <a:t> URL to your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7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Last Time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56" y="1413597"/>
            <a:ext cx="9583888" cy="41697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69430" y="5946130"/>
            <a:ext cx="7253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 solution to last week’s exercise: </a:t>
            </a: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go/qu3w5e7s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06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Pip Installs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/>
              <a:t>Package Index: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To install a package: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ip install &lt;</a:t>
            </a:r>
            <a:r>
              <a:rPr lang="en-US" dirty="0" err="1" smtClean="0"/>
              <a:t>packagename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  <a:p>
            <a:r>
              <a:rPr lang="en-US" dirty="0" smtClean="0"/>
              <a:t>You know what’s coming</a:t>
            </a:r>
            <a:r>
              <a:rPr lang="is-IS" dirty="0" smtClean="0"/>
              <a:t>…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Pip Installs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/>
              <a:t>Package Index: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To install a package: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ip install &lt;</a:t>
            </a:r>
            <a:r>
              <a:rPr lang="en-US" dirty="0" err="1" smtClean="0"/>
              <a:t>packagename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  <a:p>
            <a:r>
              <a:rPr lang="en-US" dirty="0" smtClean="0"/>
              <a:t>You know what’s coming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is-IS" dirty="0" smtClean="0"/>
              <a:t>There’s a problem using pip - what is it?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2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Conflicts, System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</a:t>
            </a:r>
          </a:p>
          <a:p>
            <a:pPr lvl="1"/>
            <a:r>
              <a:rPr lang="en-US" dirty="0" smtClean="0"/>
              <a:t>program A needs version 1 of a module</a:t>
            </a:r>
          </a:p>
          <a:p>
            <a:pPr lvl="1"/>
            <a:r>
              <a:rPr lang="en-US" dirty="0" smtClean="0"/>
              <a:t>Program B needs (incompatible) version 2 of the same module </a:t>
            </a:r>
          </a:p>
          <a:p>
            <a:pPr lvl="1"/>
            <a:endParaRPr lang="en-US" dirty="0"/>
          </a:p>
          <a:p>
            <a:r>
              <a:rPr lang="en-US" dirty="0" smtClean="0"/>
              <a:t>The solution: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virtualenv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ip install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virtualenv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9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Creating a new virtual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OS X: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virtualenv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lesson7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ource lesson7/bin/activate</a:t>
            </a:r>
          </a:p>
          <a:p>
            <a:pPr lvl="1"/>
            <a:endParaRPr lang="en-US" dirty="0"/>
          </a:p>
          <a:p>
            <a:r>
              <a:rPr lang="en-US" dirty="0" smtClean="0"/>
              <a:t>Windows: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virtualenv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lesson7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lesson7\Scripts\activate</a:t>
            </a:r>
          </a:p>
          <a:p>
            <a:pPr lvl="1"/>
            <a:endParaRPr lang="en-US" dirty="0"/>
          </a:p>
          <a:p>
            <a:r>
              <a:rPr lang="en-US" dirty="0" smtClean="0"/>
              <a:t>Your prompt will change  to reflect you’ve started </a:t>
            </a:r>
            <a:r>
              <a:rPr lang="en-US" dirty="0" smtClean="0"/>
              <a:t>your virtual environment</a:t>
            </a:r>
          </a:p>
          <a:p>
            <a:endParaRPr lang="en-US" dirty="0"/>
          </a:p>
          <a:p>
            <a:r>
              <a:rPr lang="en-US" dirty="0" err="1" smtClean="0"/>
              <a:t>PyCharm</a:t>
            </a:r>
            <a:r>
              <a:rPr lang="en-US" dirty="0" smtClean="0"/>
              <a:t> user? I’ll show you. </a:t>
            </a:r>
          </a:p>
          <a:p>
            <a:endParaRPr lang="en-US" dirty="0" smtClean="0"/>
          </a:p>
          <a:p>
            <a:r>
              <a:rPr lang="en-US" dirty="0" smtClean="0"/>
              <a:t>Other IDEs, you’re on your own </a:t>
            </a:r>
            <a:r>
              <a:rPr lang="mr-IN" dirty="0" smtClean="0"/>
              <a:t>–</a:t>
            </a:r>
            <a:r>
              <a:rPr lang="en-US" dirty="0" smtClean="0"/>
              <a:t> sorry!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Using our virtual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going to need a new module for the rest of today’s class:</a:t>
            </a:r>
          </a:p>
          <a:p>
            <a:pPr lvl="1"/>
            <a:r>
              <a:rPr lang="en-US" dirty="0" smtClean="0"/>
              <a:t>Activate your virtual environment if you haven’t already</a:t>
            </a:r>
          </a:p>
          <a:p>
            <a:pPr lvl="1"/>
            <a:r>
              <a:rPr lang="en-US" dirty="0" smtClean="0"/>
              <a:t>Install the module “</a:t>
            </a:r>
            <a:r>
              <a:rPr lang="en-US" dirty="0" err="1" smtClean="0"/>
              <a:t>web.py</a:t>
            </a:r>
            <a:r>
              <a:rPr lang="en-US" dirty="0" smtClean="0"/>
              <a:t>” (that’s its literal name)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Building a web server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686" y="1409989"/>
            <a:ext cx="751262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0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Passing Request data 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47" y="1690688"/>
            <a:ext cx="11147106" cy="38105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01124" y="5946130"/>
            <a:ext cx="7989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can visit your nascent webserver at http://127.0.0.1:8080/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224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A9CB0735-7A17-A741-8515-500606677DC1}" vid="{BDDB229F-FB04-6D45-BB2C-41802B1007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6641</TotalTime>
  <Words>328</Words>
  <Application>Microsoft Macintosh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Consolas</vt:lpstr>
      <vt:lpstr>Mangal</vt:lpstr>
      <vt:lpstr>Arial</vt:lpstr>
      <vt:lpstr>Office Theme</vt:lpstr>
      <vt:lpstr>Python as An Additional Language</vt:lpstr>
      <vt:lpstr>Last Time</vt:lpstr>
      <vt:lpstr>Pip Installs Packages</vt:lpstr>
      <vt:lpstr>Pip Installs Packages</vt:lpstr>
      <vt:lpstr>Version Conflicts, System conflicts</vt:lpstr>
      <vt:lpstr>Creating a new virtual environment</vt:lpstr>
      <vt:lpstr>Using our virtual environment</vt:lpstr>
      <vt:lpstr>Building a web server</vt:lpstr>
      <vt:lpstr>Passing Request data in</vt:lpstr>
      <vt:lpstr>PowerPoint Presentation</vt:lpstr>
      <vt:lpstr>Nested classes</vt:lpstr>
      <vt:lpstr>Exercise</vt:lpstr>
      <vt:lpstr>Hints</vt:lpstr>
      <vt:lpstr>Hints</vt:lpstr>
      <vt:lpstr>Bonus Points/ Homework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Tom Wilkinson</cp:lastModifiedBy>
  <cp:revision>39</cp:revision>
  <dcterms:created xsi:type="dcterms:W3CDTF">2016-04-14T10:14:31Z</dcterms:created>
  <dcterms:modified xsi:type="dcterms:W3CDTF">2017-03-15T11:30:25Z</dcterms:modified>
</cp:coreProperties>
</file>