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8" r:id="rId4"/>
    <p:sldId id="257" r:id="rId5"/>
    <p:sldId id="260" r:id="rId6"/>
    <p:sldId id="267" r:id="rId7"/>
    <p:sldId id="258" r:id="rId8"/>
    <p:sldId id="261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A533-32BB-7A4E-AE6B-F0A2BE39E8B0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6AB-E4DB-4A49-93DE-CC1A05FF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credit: what</a:t>
            </a:r>
            <a:r>
              <a:rPr lang="en-US" baseline="0" dirty="0"/>
              <a:t> happens if there’s no data file when we run our program? How can we change the code so that isn’t a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/5yvhzuq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/qzu9f-8p" TargetMode="External"/><Relationship Id="rId2" Type="http://schemas.openxmlformats.org/officeDocument/2006/relationships/hyperlink" Target="http://go/5yvhzuq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Python: 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Session 1: Welcome (back). </a:t>
            </a: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this do?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1931375"/>
            <a:ext cx="93599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/ Next week’s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Can you add input validation? </a:t>
            </a:r>
          </a:p>
          <a:p>
            <a:pPr lvl="1"/>
            <a:r>
              <a:rPr lang="en-US" dirty="0"/>
              <a:t>If I enter something that isn’t a number, print an error and ask again.</a:t>
            </a:r>
          </a:p>
          <a:p>
            <a:endParaRPr lang="en-US" dirty="0"/>
          </a:p>
          <a:p>
            <a:r>
              <a:rPr lang="en-US" dirty="0"/>
              <a:t>Next week: Building a library, no Dewey Decimal system required</a:t>
            </a:r>
          </a:p>
          <a:p>
            <a:endParaRPr lang="en-US" dirty="0"/>
          </a:p>
          <a:p>
            <a:r>
              <a:rPr lang="en-US" strike="sngStrike" dirty="0"/>
              <a:t>Drop-in: Fridays, 11am in S22</a:t>
            </a:r>
          </a:p>
          <a:p>
            <a:endParaRPr lang="en-US" dirty="0"/>
          </a:p>
          <a:p>
            <a:r>
              <a:rPr lang="en-US" dirty="0"/>
              <a:t>Slack channel: #python-</a:t>
            </a:r>
            <a:r>
              <a:rPr lang="en-US" dirty="0" err="1"/>
              <a:t>london</a:t>
            </a:r>
            <a:r>
              <a:rPr lang="en-US" dirty="0"/>
              <a:t>-</a:t>
            </a:r>
            <a:r>
              <a:rPr lang="en-US" dirty="0" err="1"/>
              <a:t>eca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Course Aims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1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27" y="365125"/>
            <a:ext cx="8259546" cy="5504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29" y="1690688"/>
            <a:ext cx="6090560" cy="3979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do we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Python: version 2.7.x</a:t>
            </a:r>
          </a:p>
          <a:p>
            <a:r>
              <a:rPr lang="en-US" dirty="0"/>
              <a:t>A text editor: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Sublime Text</a:t>
            </a:r>
          </a:p>
          <a:p>
            <a:pPr lvl="1"/>
            <a:r>
              <a:rPr lang="en-US" dirty="0" err="1"/>
              <a:t>PyCharm</a:t>
            </a:r>
            <a:r>
              <a:rPr lang="en-US" dirty="0"/>
              <a:t> Community Edition</a:t>
            </a:r>
          </a:p>
          <a:p>
            <a:pPr lvl="1"/>
            <a:r>
              <a:rPr lang="en-US" dirty="0"/>
              <a:t>Anything with syntax highlighting</a:t>
            </a:r>
            <a:br>
              <a:rPr lang="en-US" dirty="0"/>
            </a:br>
            <a:r>
              <a:rPr lang="en-US" dirty="0"/>
              <a:t>for Python</a:t>
            </a:r>
          </a:p>
          <a:p>
            <a:r>
              <a:rPr lang="en-US" dirty="0"/>
              <a:t>Do not use:</a:t>
            </a:r>
          </a:p>
          <a:p>
            <a:pPr lvl="1"/>
            <a:r>
              <a:rPr lang="en-US" dirty="0"/>
              <a:t>Notepad</a:t>
            </a:r>
          </a:p>
          <a:p>
            <a:pPr lvl="1"/>
            <a:r>
              <a:rPr lang="en-US" dirty="0"/>
              <a:t>Notepad++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went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http://go/5yvhzuq8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it and open it in your preferred editor</a:t>
            </a:r>
          </a:p>
          <a:p>
            <a:endParaRPr lang="en-US" dirty="0"/>
          </a:p>
          <a:p>
            <a:r>
              <a:rPr lang="en-US" dirty="0"/>
              <a:t>Let’s work through what it does.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went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http://go/5yvhzuq8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it and load it into your preferred editor</a:t>
            </a:r>
          </a:p>
          <a:p>
            <a:endParaRPr lang="en-US" dirty="0"/>
          </a:p>
          <a:p>
            <a:r>
              <a:rPr lang="en-US" dirty="0"/>
              <a:t>Let’s work through what it does.</a:t>
            </a:r>
          </a:p>
          <a:p>
            <a:endParaRPr lang="en-US" dirty="0"/>
          </a:p>
          <a:p>
            <a:r>
              <a:rPr lang="en-US" dirty="0"/>
              <a:t>restaurants-lesson1.csv is at </a:t>
            </a:r>
            <a:r>
              <a:rPr lang="en-US" dirty="0">
                <a:hlinkClick r:id="rId3"/>
              </a:rPr>
              <a:t>http://go/qzu9f-8p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6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doesn’t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restrictions should be on the inputs?</a:t>
            </a:r>
          </a:p>
          <a:p>
            <a:endParaRPr lang="en-US" dirty="0"/>
          </a:p>
          <a:p>
            <a:r>
              <a:rPr lang="en-US" dirty="0"/>
              <a:t>Can you add a restriction to only allow the user to input numbers between 1 and 5 when searching on rating?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Did you come up with something like this?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543" y="5625737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Great! But there’s still a problem. What is it?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2109881"/>
            <a:ext cx="8737600" cy="2095500"/>
          </a:xfrm>
        </p:spPr>
      </p:pic>
    </p:spTree>
    <p:extLst>
      <p:ext uri="{BB962C8B-B14F-4D97-AF65-F5344CB8AC3E}">
        <p14:creationId xmlns:p14="http://schemas.microsoft.com/office/powerpoint/2010/main" val="10805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make an exception!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do something</a:t>
            </a:r>
          </a:p>
          <a:p>
            <a:r>
              <a:rPr lang="en-US" dirty="0"/>
              <a:t>If that fails do something else (or don’t)</a:t>
            </a:r>
          </a:p>
          <a:p>
            <a:r>
              <a:rPr lang="en-US" dirty="0"/>
              <a:t>Finally, optionally, do something else</a:t>
            </a:r>
          </a:p>
          <a:p>
            <a:r>
              <a:rPr lang="en-US" dirty="0"/>
              <a:t>You can have multiple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/>
              <a:t> blocks for different exceptions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4001294"/>
            <a:ext cx="5626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3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5922</TotalTime>
  <Words>300</Words>
  <Application>Microsoft Macintosh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Python: Level 2</vt:lpstr>
      <vt:lpstr>About this Course</vt:lpstr>
      <vt:lpstr>PowerPoint Presentation</vt:lpstr>
      <vt:lpstr>Recap: What do we need?</vt:lpstr>
      <vt:lpstr>Recap: What went before</vt:lpstr>
      <vt:lpstr>Recap: What went before</vt:lpstr>
      <vt:lpstr>What doesn’t it do?</vt:lpstr>
      <vt:lpstr>Did you come up with something like this?</vt:lpstr>
      <vt:lpstr>Let’s make an exception!</vt:lpstr>
      <vt:lpstr>What does this do?</vt:lpstr>
      <vt:lpstr>Exercise / Next week’s Class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37</cp:revision>
  <dcterms:created xsi:type="dcterms:W3CDTF">2016-04-14T10:14:31Z</dcterms:created>
  <dcterms:modified xsi:type="dcterms:W3CDTF">2018-05-16T12:11:51Z</dcterms:modified>
</cp:coreProperties>
</file>