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/3peilk75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3: Getting Classy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Being more specific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your inheritance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the following code: http://go/0jhl1t2b</a:t>
            </a:r>
          </a:p>
          <a:p>
            <a:r>
              <a:rPr lang="en-US" dirty="0"/>
              <a:t>Update the rest of your program (load, save, search) to use an instance of Restaurant instead of a dictionary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Questions? Comments? Come see us in S13, on Thursday, 11:00 – 12:00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5" y="3555906"/>
            <a:ext cx="8329197" cy="225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Previously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78" y="1690688"/>
            <a:ext cx="9474843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4115" y="5434855"/>
            <a:ext cx="720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completed exercise for last week: </a:t>
            </a:r>
            <a:r>
              <a:rPr lang="en-US" sz="2400" dirty="0">
                <a:hlinkClick r:id="rId5"/>
              </a:rPr>
              <a:t>http://go/3peilk75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  <a:p>
            <a:pPr lvl="1"/>
            <a:r>
              <a:rPr lang="en-US" dirty="0"/>
              <a:t>It might be a takeaway</a:t>
            </a:r>
          </a:p>
          <a:p>
            <a:pPr lvl="1"/>
            <a:r>
              <a:rPr lang="en-US" dirty="0"/>
              <a:t>It might have a dress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77603"/>
            <a:ext cx="748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start a class, much like a program, we might want to do a few things</a:t>
            </a:r>
          </a:p>
          <a:p>
            <a:r>
              <a:rPr lang="en-US" dirty="0"/>
              <a:t>What do you think is the meaning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Put this class in a new file (for now) so we can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Classy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959493"/>
            <a:ext cx="3111500" cy="11303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4" y="2174890"/>
            <a:ext cx="10515600" cy="620053"/>
          </a:xfr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print, Python tries to render the output as a string</a:t>
            </a:r>
          </a:p>
          <a:p>
            <a:r>
              <a:rPr lang="en-US" dirty="0"/>
              <a:t>Python doesn’t know how to turn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/>
              <a:t> object into a string</a:t>
            </a:r>
          </a:p>
          <a:p>
            <a:r>
              <a:rPr lang="en-US" dirty="0"/>
              <a:t>Another member method for the Restaurant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print </a:t>
            </a:r>
            <a:r>
              <a:rPr lang="en-US" dirty="0" err="1"/>
              <a:t>moro</a:t>
            </a:r>
            <a:r>
              <a:rPr lang="en-US" dirty="0"/>
              <a:t>         work now?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15565</TotalTime>
  <Words>277</Words>
  <Application>Microsoft Macintosh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 / Homework…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56</cp:revision>
  <dcterms:created xsi:type="dcterms:W3CDTF">2016-04-14T10:14:31Z</dcterms:created>
  <dcterms:modified xsi:type="dcterms:W3CDTF">2018-06-06T12:16:18Z</dcterms:modified>
</cp:coreProperties>
</file>