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dia.co.u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5: Off to the Movies</a:t>
            </a:r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list of genres from The Movie DB</a:t>
            </a:r>
          </a:p>
          <a:p>
            <a:r>
              <a:rPr lang="en-US" dirty="0"/>
              <a:t>Display them for the user, one per line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You must always supply an API key (if you’re able to, get your own)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Done that? 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Get a list of movies belonging to a (user-specified) genre.</a:t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/>
              <a:t>will give data about movies belonging to that genre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We’ve switched our restaurants review program to read and</a:t>
            </a:r>
            <a:br>
              <a:rPr lang="en-US" dirty="0"/>
            </a:br>
            <a:r>
              <a:rPr lang="en-US" dirty="0"/>
              <a:t> store our data as JSON</a:t>
            </a:r>
          </a:p>
          <a:p>
            <a:r>
              <a:rPr lang="en-US" dirty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put into JSON might not be the same when it comes back: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blocks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1690688"/>
            <a:ext cx="777024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for something completely different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equivalent in Python of typing </a:t>
            </a:r>
            <a:r>
              <a:rPr lang="en-US" dirty="0">
                <a:hlinkClick r:id="rId3"/>
              </a:rPr>
              <a:t>https://www.expedia.co.uk/</a:t>
            </a:r>
            <a:r>
              <a:rPr lang="en-US" dirty="0"/>
              <a:t> into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Transmission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complicated to cover the entire protocol</a:t>
            </a:r>
          </a:p>
          <a:p>
            <a:r>
              <a:rPr lang="en-US" dirty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/>
              <a:t>In short, we send:</a:t>
            </a:r>
          </a:p>
          <a:p>
            <a:pPr lvl="1"/>
            <a:r>
              <a:rPr lang="en-US" dirty="0"/>
              <a:t>a verb (usually GET, PUT, POST or DELETE)</a:t>
            </a:r>
          </a:p>
          <a:p>
            <a:pPr lvl="1"/>
            <a:r>
              <a:rPr lang="en-US" dirty="0"/>
              <a:t>A path ( ’/’ is the root (top level) path – you’ve seen these in URLs)</a:t>
            </a:r>
          </a:p>
          <a:p>
            <a:pPr lvl="1"/>
            <a:r>
              <a:rPr lang="en-US" dirty="0"/>
              <a:t>Some other stuff we don’t need to care about right now</a:t>
            </a:r>
          </a:p>
          <a:p>
            <a:r>
              <a:rPr lang="en-US" dirty="0"/>
              <a:t>We get back:</a:t>
            </a:r>
          </a:p>
          <a:p>
            <a:pPr lvl="1"/>
            <a:r>
              <a:rPr lang="en-US" dirty="0"/>
              <a:t>A response code (‘200’ means ’OK’)</a:t>
            </a:r>
          </a:p>
          <a:p>
            <a:pPr lvl="1"/>
            <a:r>
              <a:rPr lang="en-US" dirty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RESTing</a:t>
            </a:r>
            <a:r>
              <a:rPr lang="en-US" dirty="0"/>
              <a:t> is desirable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REST: Representational State Transfer</a:t>
            </a:r>
          </a:p>
          <a:p>
            <a:pPr lvl="1"/>
            <a:r>
              <a:rPr lang="en-US" dirty="0"/>
              <a:t>A way for computer programs to use HTTP to manipulate data</a:t>
            </a:r>
          </a:p>
          <a:p>
            <a:pPr lvl="1"/>
            <a:r>
              <a:rPr lang="en-US" dirty="0"/>
              <a:t>JSON is frequently used to encode the data</a:t>
            </a:r>
          </a:p>
          <a:p>
            <a:pPr lvl="1"/>
            <a:endParaRPr lang="en-US" dirty="0"/>
          </a:p>
          <a:p>
            <a:r>
              <a:rPr lang="en-US" dirty="0"/>
              <a:t>REST powers a bunch of tools used internally: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  <a:p>
            <a:pPr lvl="1"/>
            <a:r>
              <a:rPr lang="en-US" dirty="0"/>
              <a:t>Mingle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they’re boring. Let’s look at something a bit flashier.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Genre-defying code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271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Beware!</vt:lpstr>
      <vt:lpstr>Building blocks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18</cp:revision>
  <dcterms:created xsi:type="dcterms:W3CDTF">2016-10-17T10:01:36Z</dcterms:created>
  <dcterms:modified xsi:type="dcterms:W3CDTF">2018-02-21T16:09:20Z</dcterms:modified>
</cp:coreProperties>
</file>