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0" r:id="rId4"/>
    <p:sldId id="261" r:id="rId5"/>
    <p:sldId id="262" r:id="rId6"/>
    <p:sldId id="267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Wilkinson" initials="TW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09A83-C578-6D43-811B-ED8E6C06081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A4C44-A36E-3F4C-B5E7-FABA2C0D8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3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A4C44-A36E-3F4C-B5E7-FABA2C0D80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4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6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8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5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1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0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5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0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8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9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589FF-9945-B74F-928C-17548FC6A46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9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ypi.python.org/pyp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ypi.python.org/pyp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19237" y="-144123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Python Level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5710" y="5796290"/>
            <a:ext cx="1007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Lesson 6: Pip! Pip! Hooray!</a:t>
            </a:r>
          </a:p>
        </p:txBody>
      </p:sp>
    </p:spTree>
    <p:extLst>
      <p:ext uri="{BB962C8B-B14F-4D97-AF65-F5344CB8AC3E}">
        <p14:creationId xmlns:p14="http://schemas.microsoft.com/office/powerpoint/2010/main" val="195135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Last time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929" y="1424182"/>
            <a:ext cx="7648142" cy="43513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8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Pip Installs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Package Index: </a:t>
            </a:r>
            <a:r>
              <a:rPr lang="en-US" dirty="0">
                <a:hlinkClick r:id="rId2"/>
              </a:rPr>
              <a:t>https://pypi.python.org/pypi</a:t>
            </a:r>
            <a:endParaRPr lang="en-US" dirty="0"/>
          </a:p>
          <a:p>
            <a:r>
              <a:rPr lang="en-US" dirty="0"/>
              <a:t>To install a package: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pip install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packagename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For a specific version: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pip install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packagename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&gt;=&lt;version&gt;</a:t>
            </a:r>
          </a:p>
          <a:p>
            <a:pPr lvl="1"/>
            <a:r>
              <a:rPr lang="en-US" dirty="0" err="1">
                <a:cs typeface="Consolas" panose="020B0609020204030204" pitchFamily="49" charset="0"/>
              </a:rPr>
              <a:t>Eg</a:t>
            </a:r>
            <a:r>
              <a:rPr lang="en-US" dirty="0">
                <a:cs typeface="Consolas" panose="020B0609020204030204" pitchFamily="49" charset="0"/>
              </a:rPr>
              <a:t>: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pip install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mypackage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=0.1.0</a:t>
            </a:r>
          </a:p>
          <a:p>
            <a:pPr lvl="1"/>
            <a:endParaRPr lang="en-US" dirty="0"/>
          </a:p>
          <a:p>
            <a:r>
              <a:rPr lang="en-US" dirty="0"/>
              <a:t>You know what’s coming</a:t>
            </a:r>
            <a:r>
              <a:rPr lang="is-IS" dirty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Pip Installs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Package Index: </a:t>
            </a:r>
            <a:r>
              <a:rPr lang="en-US" dirty="0">
                <a:hlinkClick r:id="rId2"/>
              </a:rPr>
              <a:t>https://pypi.python.org/pypi</a:t>
            </a:r>
            <a:endParaRPr lang="en-US" dirty="0"/>
          </a:p>
          <a:p>
            <a:r>
              <a:rPr lang="en-US" dirty="0"/>
              <a:t>To install a package: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pip install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packagename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endParaRPr lang="en-US" dirty="0"/>
          </a:p>
          <a:p>
            <a:r>
              <a:rPr lang="en-US" dirty="0"/>
              <a:t>You know what’s coming</a:t>
            </a:r>
            <a:r>
              <a:rPr lang="is-IS" dirty="0"/>
              <a:t>…</a:t>
            </a:r>
          </a:p>
          <a:p>
            <a:endParaRPr lang="is-IS" dirty="0"/>
          </a:p>
          <a:p>
            <a:r>
              <a:rPr lang="is-IS" dirty="0"/>
              <a:t>There’s a problem using pip - what is it?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5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Conflicts, System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</a:t>
            </a:r>
          </a:p>
          <a:p>
            <a:pPr lvl="1"/>
            <a:r>
              <a:rPr lang="en-US" dirty="0"/>
              <a:t>program A needs version 1 of a module</a:t>
            </a:r>
          </a:p>
          <a:p>
            <a:pPr lvl="1"/>
            <a:r>
              <a:rPr lang="en-US" dirty="0"/>
              <a:t>Program B needs version 2 of the same module </a:t>
            </a:r>
          </a:p>
          <a:p>
            <a:pPr lvl="1"/>
            <a:endParaRPr lang="en-US" dirty="0"/>
          </a:p>
          <a:p>
            <a:r>
              <a:rPr lang="en-US" dirty="0"/>
              <a:t>The solution: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virtualenv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pip install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virtualenv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5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a new virtual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OS X:</a:t>
            </a:r>
          </a:p>
          <a:p>
            <a:pPr lvl="1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virtualenv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lesson7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source lesson7/bin/activate</a:t>
            </a:r>
          </a:p>
          <a:p>
            <a:pPr lvl="1"/>
            <a:endParaRPr lang="en-US" dirty="0"/>
          </a:p>
          <a:p>
            <a:r>
              <a:rPr lang="en-US" dirty="0"/>
              <a:t>Windows:</a:t>
            </a:r>
          </a:p>
          <a:p>
            <a:pPr lvl="1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virtualenv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lesson7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lesson7\Scripts\activate</a:t>
            </a:r>
          </a:p>
          <a:p>
            <a:pPr lvl="1"/>
            <a:endParaRPr lang="en-US" dirty="0"/>
          </a:p>
          <a:p>
            <a:r>
              <a:rPr lang="en-US" dirty="0"/>
              <a:t>Your prompt will change  to reflect you’ve started your virtual environment</a:t>
            </a:r>
          </a:p>
          <a:p>
            <a:endParaRPr lang="en-US" dirty="0"/>
          </a:p>
          <a:p>
            <a:r>
              <a:rPr lang="en-US" dirty="0" err="1"/>
              <a:t>PyCharm</a:t>
            </a:r>
            <a:r>
              <a:rPr lang="en-US" dirty="0"/>
              <a:t> user? I’ll show you. </a:t>
            </a:r>
          </a:p>
          <a:p>
            <a:endParaRPr lang="en-US" dirty="0"/>
          </a:p>
          <a:p>
            <a:r>
              <a:rPr lang="en-US" dirty="0"/>
              <a:t>Other IDEs, you’re on your own </a:t>
            </a:r>
            <a:r>
              <a:rPr lang="mr-IN" dirty="0"/>
              <a:t>–</a:t>
            </a:r>
            <a:r>
              <a:rPr lang="en-US" dirty="0"/>
              <a:t> sorry!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6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our virtual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going to need a new module for the rest of today’s class:</a:t>
            </a:r>
          </a:p>
          <a:p>
            <a:pPr lvl="1"/>
            <a:r>
              <a:rPr lang="en-US" dirty="0"/>
              <a:t>Activate your virtual environment if you haven’t already</a:t>
            </a:r>
          </a:p>
          <a:p>
            <a:pPr lvl="1"/>
            <a:r>
              <a:rPr lang="en-US" dirty="0"/>
              <a:t>Install the module “</a:t>
            </a:r>
            <a:r>
              <a:rPr lang="en-US" dirty="0" err="1"/>
              <a:t>web.py</a:t>
            </a:r>
            <a:r>
              <a:rPr lang="en-US" dirty="0"/>
              <a:t>” (that’s its literal name)</a:t>
            </a:r>
          </a:p>
          <a:p>
            <a:pPr lvl="1"/>
            <a:endParaRPr lang="en-US" dirty="0"/>
          </a:p>
          <a:p>
            <a:r>
              <a:rPr lang="en-US" dirty="0"/>
              <a:t>Python 3 users: You need to install version 0.40.dev1 of </a:t>
            </a:r>
            <a:r>
              <a:rPr lang="en-US" dirty="0" err="1"/>
              <a:t>web.py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Building a web server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686" y="1825625"/>
            <a:ext cx="7512628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22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Passing Request data in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E8487D-1F76-E14B-9DBC-EEF5C92C2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7887" y="1690688"/>
            <a:ext cx="9296226" cy="369490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24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6404</TotalTime>
  <Words>255</Words>
  <Application>Microsoft Macintosh PowerPoint</Application>
  <PresentationFormat>Widescreen</PresentationFormat>
  <Paragraphs>52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Mangal</vt:lpstr>
      <vt:lpstr>Office Theme</vt:lpstr>
      <vt:lpstr>PowerPoint Presentation</vt:lpstr>
      <vt:lpstr>Last time</vt:lpstr>
      <vt:lpstr>Pip Installs Packages</vt:lpstr>
      <vt:lpstr>Pip Installs Packages</vt:lpstr>
      <vt:lpstr>Version Conflicts, System conflicts</vt:lpstr>
      <vt:lpstr>Creating a new virtual environment</vt:lpstr>
      <vt:lpstr>Using our virtual environment</vt:lpstr>
      <vt:lpstr>Building a web server</vt:lpstr>
      <vt:lpstr>Passing Request data in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Wilkinson</dc:creator>
  <cp:lastModifiedBy>Tom Wilkinson</cp:lastModifiedBy>
  <cp:revision>15</cp:revision>
  <dcterms:created xsi:type="dcterms:W3CDTF">2016-10-24T08:37:29Z</dcterms:created>
  <dcterms:modified xsi:type="dcterms:W3CDTF">2018-06-27T15:39:39Z</dcterms:modified>
</cp:coreProperties>
</file>