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611"/>
    <p:restoredTop sz="94681"/>
  </p:normalViewPr>
  <p:slideViewPr>
    <p:cSldViewPr snapToGrid="0" snapToObjects="1">
      <p:cViewPr varScale="1">
        <p:scale>
          <a:sx n="98" d="100"/>
          <a:sy n="98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7085-4ACF-E149-9313-E1E217828D9B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B3FD-7A6E-FF4B-B0B3-FB61A39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/0a13yzb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7: Two Problems</a:t>
            </a:r>
          </a:p>
        </p:txBody>
      </p:sp>
    </p:spTree>
    <p:extLst>
      <p:ext uri="{BB962C8B-B14F-4D97-AF65-F5344CB8AC3E}">
        <p14:creationId xmlns:p14="http://schemas.microsoft.com/office/powerpoint/2010/main" val="18946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Last time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21" y="1826674"/>
            <a:ext cx="7095557" cy="435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Specific Restaurant?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150542"/>
            <a:ext cx="7975600" cy="299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2448" y="5607596"/>
            <a:ext cx="440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Today’s code: </a:t>
            </a:r>
            <a:r>
              <a:rPr lang="en-US" sz="2400" dirty="0">
                <a:hlinkClick r:id="rId4"/>
              </a:rPr>
              <a:t>http://go/0a13yzbs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8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match specific parts of a string</a:t>
            </a:r>
          </a:p>
          <a:p>
            <a:pPr lvl="1"/>
            <a:r>
              <a:rPr lang="en-US" dirty="0"/>
              <a:t>Common to almost all modern programming languages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702560"/>
            <a:ext cx="9258300" cy="325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 (continued)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020094"/>
            <a:ext cx="7429500" cy="3962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numbers?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99" y="1940812"/>
            <a:ext cx="8968407" cy="2433638"/>
          </a:xfrm>
        </p:spPr>
      </p:pic>
      <p:sp>
        <p:nvSpPr>
          <p:cNvPr id="6" name="TextBox 5"/>
          <p:cNvSpPr txBox="1"/>
          <p:nvPr/>
        </p:nvSpPr>
        <p:spPr>
          <a:xfrm>
            <a:off x="3164491" y="4760072"/>
            <a:ext cx="585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brackets denote a match from a group </a:t>
            </a:r>
            <a:r>
              <a:rPr lang="en-US"/>
              <a:t>of characters: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53" y="5515026"/>
            <a:ext cx="8194098" cy="888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lesson from history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449" y="2169133"/>
            <a:ext cx="95788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Some people, when confronted with a problem, think: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/>
              <a:t>“I know, I'll use regular expressions.” 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dirty="0"/>
              <a:t>Now they have two problems.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730" y="5202123"/>
            <a:ext cx="499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Jamie </a:t>
            </a:r>
            <a:r>
              <a:rPr lang="en-US" dirty="0" err="1"/>
              <a:t>Zawinski</a:t>
            </a:r>
            <a:r>
              <a:rPr lang="en-US" dirty="0"/>
              <a:t> , 1997</a:t>
            </a:r>
          </a:p>
          <a:p>
            <a:r>
              <a:rPr lang="en-US" dirty="0"/>
              <a:t>	Nightclub proprietor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our webserver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5992297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147094"/>
            <a:ext cx="8521700" cy="370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99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Specific Restaurant?</vt:lpstr>
      <vt:lpstr>Regular Expressions</vt:lpstr>
      <vt:lpstr>Regular Expressions (continued)</vt:lpstr>
      <vt:lpstr>What about numbers?</vt:lpstr>
      <vt:lpstr>A lesson from history</vt:lpstr>
      <vt:lpstr>Back to our webserver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25</cp:revision>
  <dcterms:created xsi:type="dcterms:W3CDTF">2016-10-31T11:04:17Z</dcterms:created>
  <dcterms:modified xsi:type="dcterms:W3CDTF">2018-07-05T09:49:34Z</dcterms:modified>
</cp:coreProperties>
</file>