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69" r:id="rId4"/>
    <p:sldId id="270" r:id="rId5"/>
    <p:sldId id="271" r:id="rId6"/>
    <p:sldId id="268" r:id="rId7"/>
    <p:sldId id="259" r:id="rId8"/>
    <p:sldId id="260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hemoviedb.apiary.io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www.expedia.co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</a:t>
            </a:r>
            <a:r>
              <a:rPr lang="en-US" sz="4000" dirty="0" smtClean="0"/>
              <a:t>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can be used to access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docs.themoviedb.apiary.io/</a:t>
            </a:r>
            <a:r>
              <a:rPr lang="en-US" dirty="0" smtClean="0"/>
              <a:t> may 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369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Last time</vt:lpstr>
      <vt:lpstr>JSON: JavaScript Object Notation</vt:lpstr>
      <vt:lpstr>Getting to know JSON</vt:lpstr>
      <vt:lpstr>Interacting with files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26</cp:revision>
  <dcterms:created xsi:type="dcterms:W3CDTF">2016-05-25T14:11:32Z</dcterms:created>
  <dcterms:modified xsi:type="dcterms:W3CDTF">2017-03-08T09:42:02Z</dcterms:modified>
</cp:coreProperties>
</file>