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57" r:id="rId4"/>
    <p:sldId id="260" r:id="rId5"/>
    <p:sldId id="267" r:id="rId6"/>
    <p:sldId id="258" r:id="rId7"/>
    <p:sldId id="261" r:id="rId8"/>
    <p:sldId id="265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69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3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0A533-32BB-7A4E-AE6B-F0A2BE39E8B0}" type="datetimeFigureOut">
              <a:rPr lang="en-US" smtClean="0"/>
              <a:t>9/19/17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D06AB-E4DB-4A49-93DE-CC1A05FF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83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Extra credit: what</a:t>
            </a:r>
            <a:r>
              <a:rPr lang="en-US" baseline="0" dirty="0" smtClean="0"/>
              <a:t> happens if there’s no data file when we run our program? How can we change the code so that isn’t a problem?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D06AB-E4DB-4A49-93DE-CC1A05FF936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3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1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3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5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8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2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2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13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DE704-5A85-4041-9FC6-7273780BCBF6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7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o/5yvhzuq8" TargetMode="Externa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go/qzu9f-8p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o/5yvhzuq8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9237" y="-1441231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Python: Level 2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875584" y="5889813"/>
            <a:ext cx="8431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Session 1: Welcome (back).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0154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8851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Exercise / Next week’s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Can you add input validation? </a:t>
            </a:r>
          </a:p>
          <a:p>
            <a:pPr lvl="1"/>
            <a:r>
              <a:rPr lang="en-US" dirty="0" smtClean="0"/>
              <a:t>If I enter something that isn’t a number, print an error and ask again.</a:t>
            </a:r>
          </a:p>
          <a:p>
            <a:endParaRPr lang="en-US" dirty="0" smtClean="0"/>
          </a:p>
          <a:p>
            <a:r>
              <a:rPr lang="en-US" dirty="0" smtClean="0"/>
              <a:t>Next week: Building a library, no Dewey Decimal system required</a:t>
            </a:r>
          </a:p>
          <a:p>
            <a:endParaRPr lang="en-US" dirty="0"/>
          </a:p>
          <a:p>
            <a:r>
              <a:rPr lang="en-US" dirty="0" smtClean="0"/>
              <a:t>Drop-in: Mondays, 11am in S32</a:t>
            </a:r>
          </a:p>
          <a:p>
            <a:endParaRPr lang="en-US" dirty="0" smtClean="0"/>
          </a:p>
          <a:p>
            <a:r>
              <a:rPr lang="en-US" dirty="0"/>
              <a:t>Slack channel: </a:t>
            </a:r>
            <a:r>
              <a:rPr lang="en-US" dirty="0" smtClean="0"/>
              <a:t>#python-</a:t>
            </a:r>
            <a:r>
              <a:rPr lang="en-US" dirty="0" err="1" smtClean="0"/>
              <a:t>london</a:t>
            </a:r>
            <a:r>
              <a:rPr lang="en-US" dirty="0" smtClean="0"/>
              <a:t>-</a:t>
            </a:r>
            <a:r>
              <a:rPr lang="en-US" dirty="0" err="1" smtClean="0"/>
              <a:t>eca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435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About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</a:p>
          <a:p>
            <a:r>
              <a:rPr lang="en-US" dirty="0" smtClean="0"/>
              <a:t>Who are you?</a:t>
            </a:r>
          </a:p>
          <a:p>
            <a:r>
              <a:rPr lang="en-US" dirty="0" smtClean="0"/>
              <a:t>Course Aims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712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429" y="1690688"/>
            <a:ext cx="6090560" cy="39798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Recap: What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Python: version 2.7.x</a:t>
            </a:r>
          </a:p>
          <a:p>
            <a:r>
              <a:rPr lang="en-US" dirty="0" smtClean="0"/>
              <a:t>A text editor:</a:t>
            </a:r>
          </a:p>
          <a:p>
            <a:pPr lvl="1"/>
            <a:r>
              <a:rPr lang="en-US" dirty="0" smtClean="0"/>
              <a:t>Visual Studio Code</a:t>
            </a:r>
          </a:p>
          <a:p>
            <a:pPr lvl="1"/>
            <a:r>
              <a:rPr lang="en-US" dirty="0" smtClean="0"/>
              <a:t>Sublime Text</a:t>
            </a:r>
          </a:p>
          <a:p>
            <a:pPr lvl="1"/>
            <a:r>
              <a:rPr lang="en-US" dirty="0" err="1" smtClean="0"/>
              <a:t>PyCharm</a:t>
            </a:r>
            <a:r>
              <a:rPr lang="en-US" dirty="0" smtClean="0"/>
              <a:t> Community Edition</a:t>
            </a:r>
          </a:p>
          <a:p>
            <a:pPr lvl="1"/>
            <a:r>
              <a:rPr lang="en-US" dirty="0" smtClean="0"/>
              <a:t>Anything with syntax highlighting</a:t>
            </a:r>
            <a:br>
              <a:rPr lang="en-US" dirty="0" smtClean="0"/>
            </a:br>
            <a:r>
              <a:rPr lang="en-US" dirty="0" smtClean="0"/>
              <a:t>for Python</a:t>
            </a:r>
            <a:endParaRPr lang="en-US" dirty="0"/>
          </a:p>
          <a:p>
            <a:r>
              <a:rPr lang="en-US" dirty="0" smtClean="0"/>
              <a:t>Do not use:</a:t>
            </a:r>
          </a:p>
          <a:p>
            <a:pPr lvl="1"/>
            <a:r>
              <a:rPr lang="en-US" dirty="0" smtClean="0"/>
              <a:t>Notepad</a:t>
            </a:r>
          </a:p>
          <a:p>
            <a:pPr lvl="1"/>
            <a:r>
              <a:rPr lang="en-US" dirty="0" smtClean="0"/>
              <a:t>Notepad++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617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Recap: What went before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 look at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go/5yvhzuq8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Download it and open it in your preferred editor</a:t>
            </a:r>
          </a:p>
          <a:p>
            <a:endParaRPr lang="en-US" dirty="0"/>
          </a:p>
          <a:p>
            <a:r>
              <a:rPr lang="en-US" dirty="0" smtClean="0"/>
              <a:t>Let’s work through what it does.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586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Recap: What went before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 look at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go/5yvhzuq8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Download it and load it into your preferred editor</a:t>
            </a:r>
          </a:p>
          <a:p>
            <a:endParaRPr lang="en-US" dirty="0"/>
          </a:p>
          <a:p>
            <a:r>
              <a:rPr lang="en-US" dirty="0" smtClean="0"/>
              <a:t>Let’s work through what it does.</a:t>
            </a:r>
          </a:p>
          <a:p>
            <a:endParaRPr lang="en-US" dirty="0"/>
          </a:p>
          <a:p>
            <a:r>
              <a:rPr lang="en-US" dirty="0" smtClean="0"/>
              <a:t>restaurants-lesson.1csv </a:t>
            </a:r>
            <a:r>
              <a:rPr lang="en-US" dirty="0"/>
              <a:t>is at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go/qzu9f-8p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861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doesn’t it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restrictions should be on the inputs?</a:t>
            </a:r>
          </a:p>
          <a:p>
            <a:endParaRPr lang="en-US" dirty="0"/>
          </a:p>
          <a:p>
            <a:r>
              <a:rPr lang="en-US" dirty="0" smtClean="0"/>
              <a:t>Can you add a restriction to only allow the user to input numbers between 1 and 5 when searching on rating?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866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Did you come up with something like this?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262" y="2134159"/>
            <a:ext cx="7305476" cy="2046945"/>
          </a:xfrm>
        </p:spPr>
      </p:pic>
      <p:sp>
        <p:nvSpPr>
          <p:cNvPr id="6" name="TextBox 5"/>
          <p:cNvSpPr txBox="1"/>
          <p:nvPr/>
        </p:nvSpPr>
        <p:spPr>
          <a:xfrm>
            <a:off x="1567543" y="5625737"/>
            <a:ext cx="434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Great! But there’s still a problem. What is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59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Let’s make an exception!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to do something</a:t>
            </a:r>
          </a:p>
          <a:p>
            <a:r>
              <a:rPr lang="en-US" dirty="0" smtClean="0"/>
              <a:t>If that fails do something else (or don’t)</a:t>
            </a:r>
          </a:p>
          <a:p>
            <a:r>
              <a:rPr lang="en-US" dirty="0" smtClean="0"/>
              <a:t>Finally, optionally, do something else</a:t>
            </a:r>
          </a:p>
          <a:p>
            <a:r>
              <a:rPr lang="en-US" dirty="0" smtClean="0"/>
              <a:t>You can have multiple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except</a:t>
            </a:r>
            <a:r>
              <a:rPr lang="en-US" dirty="0" smtClean="0"/>
              <a:t> blocks for different exceptions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950" y="4001294"/>
            <a:ext cx="56261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032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does this do?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50" y="1931375"/>
            <a:ext cx="9359900" cy="40005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24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de Academy Template" id="{A9CB0735-7A17-A741-8515-500606677DC1}" vid="{BDDB229F-FB04-6D45-BB2C-41802B1007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5540</TotalTime>
  <Words>289</Words>
  <Application>Microsoft Macintosh PowerPoint</Application>
  <PresentationFormat>Widescreen</PresentationFormat>
  <Paragraphs>54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Consolas</vt:lpstr>
      <vt:lpstr>Arial</vt:lpstr>
      <vt:lpstr>Office Theme</vt:lpstr>
      <vt:lpstr>Python: Level 2</vt:lpstr>
      <vt:lpstr>About this Course</vt:lpstr>
      <vt:lpstr>Recap: What do we need?</vt:lpstr>
      <vt:lpstr>Recap: What went before</vt:lpstr>
      <vt:lpstr>Recap: What went before</vt:lpstr>
      <vt:lpstr>What doesn’t it do?</vt:lpstr>
      <vt:lpstr>Did you come up with something like this?</vt:lpstr>
      <vt:lpstr>Let’s make an exception!</vt:lpstr>
      <vt:lpstr>What does this do?</vt:lpstr>
      <vt:lpstr>Exercise / Next week’s Class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as an additional Scripting Language</dc:title>
  <dc:creator>Tom Wilkinson</dc:creator>
  <cp:lastModifiedBy>Thomas Wilkinson</cp:lastModifiedBy>
  <cp:revision>31</cp:revision>
  <dcterms:created xsi:type="dcterms:W3CDTF">2016-04-14T10:14:31Z</dcterms:created>
  <dcterms:modified xsi:type="dcterms:W3CDTF">2017-09-19T09:23:08Z</dcterms:modified>
</cp:coreProperties>
</file>