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7" r:id="rId6"/>
    <p:sldId id="258" r:id="rId7"/>
    <p:sldId id="261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credit: what</a:t>
            </a:r>
            <a:r>
              <a:rPr lang="en-US" baseline="0" dirty="0" smtClean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Python: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Session 1</a:t>
            </a:r>
            <a:r>
              <a:rPr lang="en-US" sz="2800" dirty="0" smtClean="0"/>
              <a:t>: Welcome (back).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Exercise / </a:t>
            </a:r>
            <a:r>
              <a:rPr lang="en-US" dirty="0" smtClean="0"/>
              <a:t>Next week’s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Can you add input validation? </a:t>
            </a:r>
          </a:p>
          <a:p>
            <a:pPr lvl="1"/>
            <a:r>
              <a:rPr lang="en-US" dirty="0" smtClean="0"/>
              <a:t>If I enter something that isn’t a number, print an error and ask again.</a:t>
            </a:r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week: Building a library, </a:t>
            </a:r>
            <a:r>
              <a:rPr lang="en-US" dirty="0" smtClean="0"/>
              <a:t>no Dewey Decimal system required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Drop-in: Mondays, 11am in </a:t>
            </a:r>
            <a:r>
              <a:rPr lang="en-US" dirty="0" smtClean="0"/>
              <a:t>S32</a:t>
            </a:r>
          </a:p>
          <a:p>
            <a:endParaRPr lang="en-US" dirty="0" smtClean="0"/>
          </a:p>
          <a:p>
            <a:r>
              <a:rPr lang="en-US" dirty="0"/>
              <a:t>Slack channel: #</a:t>
            </a:r>
            <a:r>
              <a:rPr lang="en-US" dirty="0" smtClean="0"/>
              <a:t>python-additional-eca1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Python: version 2.7.x</a:t>
            </a:r>
          </a:p>
          <a:p>
            <a:r>
              <a:rPr lang="en-US" dirty="0" smtClean="0"/>
              <a:t>A text editor: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</a:p>
          <a:p>
            <a:pPr lvl="1"/>
            <a:r>
              <a:rPr lang="en-US" dirty="0" smtClean="0"/>
              <a:t>Anything with syntax highlighting</a:t>
            </a:r>
            <a:br>
              <a:rPr lang="en-US" dirty="0" smtClean="0"/>
            </a:br>
            <a:r>
              <a:rPr lang="en-US" dirty="0" smtClean="0"/>
              <a:t>for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</a:t>
            </a:r>
            <a:r>
              <a:rPr lang="en-US" dirty="0" smtClean="0"/>
              <a:t>open it in your </a:t>
            </a:r>
            <a:r>
              <a:rPr lang="en-US" dirty="0" smtClean="0"/>
              <a:t>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/>
          </a:p>
          <a:p>
            <a:r>
              <a:rPr lang="en-US" dirty="0" smtClean="0"/>
              <a:t>restaurants-lesson.1csv </a:t>
            </a:r>
            <a:r>
              <a:rPr lang="en-US" dirty="0"/>
              <a:t>is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go/qzu9f-8p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restrictions should be on the inputs?</a:t>
            </a:r>
          </a:p>
          <a:p>
            <a:endParaRPr lang="en-US" dirty="0"/>
          </a:p>
          <a:p>
            <a:r>
              <a:rPr lang="en-US" dirty="0" smtClean="0"/>
              <a:t>Can you add a restriction to only allow the user to input numbers between 1 and 5 </a:t>
            </a:r>
            <a:r>
              <a:rPr lang="en-US" dirty="0" smtClean="0"/>
              <a:t>when searching on </a:t>
            </a:r>
            <a:r>
              <a:rPr lang="en-US" dirty="0" smtClean="0"/>
              <a:t>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2" y="2134159"/>
            <a:ext cx="7305476" cy="2046945"/>
          </a:xfr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Words>289</Words>
  <Application>Microsoft Macintosh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Arial</vt:lpstr>
      <vt:lpstr>Office Theme</vt:lpstr>
      <vt:lpstr>Python: Level 2</vt:lpstr>
      <vt:lpstr>About this Course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28</cp:revision>
  <dcterms:created xsi:type="dcterms:W3CDTF">2016-04-14T10:14:31Z</dcterms:created>
  <dcterms:modified xsi:type="dcterms:W3CDTF">2016-09-21T12:50:23Z</dcterms:modified>
</cp:coreProperties>
</file>