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2: Building libraries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the triple-quoted string do?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Taking the Doc to the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3086894"/>
            <a:ext cx="9080500" cy="1828800"/>
          </a:xfrm>
        </p:spPr>
      </p:pic>
    </p:spTree>
    <p:extLst>
      <p:ext uri="{BB962C8B-B14F-4D97-AF65-F5344CB8AC3E}">
        <p14:creationId xmlns:p14="http://schemas.microsoft.com/office/powerpoint/2010/main" val="5328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points / 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load / save CSV functions to your function library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What sort of problems do we encounter </a:t>
            </a:r>
            <a:r>
              <a:rPr lang="en-US" smtClean="0"/>
              <a:t>when we do this?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week: getting classy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S32, on Monday, 11:00 – 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 Last Week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91" y="1652926"/>
            <a:ext cx="9770017" cy="3747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6223" y="5915353"/>
            <a:ext cx="561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Missed Last week? http://go/</a:t>
            </a:r>
            <a:r>
              <a:rPr lang="en-US" sz="2800" dirty="0" err="1"/>
              <a:t>zxvnojrf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able to ensure a number is between bounds might be useful in other places:</a:t>
            </a:r>
          </a:p>
          <a:p>
            <a:pPr lvl="1"/>
            <a:r>
              <a:rPr lang="en-US" dirty="0" smtClean="0"/>
              <a:t>Cost is rated 1-5 too!</a:t>
            </a:r>
          </a:p>
          <a:p>
            <a:pPr lvl="1"/>
            <a:r>
              <a:rPr lang="en-US" dirty="0" smtClean="0"/>
              <a:t>Negative numbers for distance, maybe?</a:t>
            </a:r>
          </a:p>
          <a:p>
            <a:endParaRPr lang="en-US" dirty="0" smtClean="0"/>
          </a:p>
          <a:p>
            <a:r>
              <a:rPr lang="en-US" dirty="0" smtClean="0"/>
              <a:t>Write a function that does this instead</a:t>
            </a:r>
          </a:p>
          <a:p>
            <a:endParaRPr lang="en-US" dirty="0" smtClean="0"/>
          </a:p>
          <a:p>
            <a:r>
              <a:rPr lang="en-US" dirty="0" smtClean="0"/>
              <a:t>It should take 3 arguments: lower and upper bounds, </a:t>
            </a:r>
            <a:br>
              <a:rPr lang="en-US" dirty="0" smtClean="0"/>
            </a:br>
            <a:r>
              <a:rPr lang="en-US" dirty="0" smtClean="0"/>
              <a:t>value to check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Verifying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hint: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624575"/>
            <a:ext cx="6883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98700"/>
            <a:ext cx="10629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Just in case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dirty="0" smtClean="0"/>
              <a:t>statement to select from the main menu is getting pretty unwieldy</a:t>
            </a:r>
          </a:p>
          <a:p>
            <a:endParaRPr lang="en-US" dirty="0"/>
          </a:p>
          <a:p>
            <a:r>
              <a:rPr lang="en-US" dirty="0" smtClean="0"/>
              <a:t>Any suggestions?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Sacrificial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624575"/>
            <a:ext cx="896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is an expression that’s treated as if it were a function.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happens if we miss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 keyword out?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does the last line do?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There’s one major advantage gain by using a dictionary as a case statement. What is it?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722"/>
            <a:ext cx="10515600" cy="2667000"/>
          </a:xfrm>
        </p:spPr>
      </p:pic>
    </p:spTree>
    <p:extLst>
      <p:ext uri="{BB962C8B-B14F-4D97-AF65-F5344CB8AC3E}">
        <p14:creationId xmlns:p14="http://schemas.microsoft.com/office/powerpoint/2010/main" val="161996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what about this?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09211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6218" y="5110551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There’s more than enough evil in the world. Don’t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to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these?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each of them do?</a:t>
            </a:r>
          </a:p>
          <a:p>
            <a:r>
              <a:rPr lang="en-US" dirty="0" smtClean="0"/>
              <a:t>What does running 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csv </a:t>
            </a:r>
            <a:r>
              <a:rPr lang="en-US" dirty="0" smtClean="0"/>
              <a:t>tell you?</a:t>
            </a:r>
          </a:p>
          <a:p>
            <a:r>
              <a:rPr lang="en-US" dirty="0" smtClean="0"/>
              <a:t>Windows users: you might need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csv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2502863"/>
            <a:ext cx="4635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 (small)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your </a:t>
            </a:r>
            <a:r>
              <a:rPr lang="en-US" dirty="0" err="1" smtClean="0"/>
              <a:t>return_verified_value</a:t>
            </a:r>
            <a:r>
              <a:rPr lang="en-US" dirty="0" smtClean="0"/>
              <a:t>() function to a separate file (in the same folder). </a:t>
            </a:r>
          </a:p>
          <a:p>
            <a:pPr lvl="1"/>
            <a:r>
              <a:rPr lang="en-US" dirty="0" smtClean="0"/>
              <a:t>Call your file “</a:t>
            </a:r>
            <a:r>
              <a:rPr lang="en-US" dirty="0" err="1" smtClean="0"/>
              <a:t>shared.py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How can you call </a:t>
            </a:r>
            <a:r>
              <a:rPr lang="en-US" dirty="0" err="1" smtClean="0"/>
              <a:t>return_verified_value</a:t>
            </a:r>
            <a:r>
              <a:rPr lang="en-US" dirty="0" smtClean="0"/>
              <a:t>() now?</a:t>
            </a:r>
          </a:p>
          <a:p>
            <a:endParaRPr lang="en-US" dirty="0" smtClean="0"/>
          </a:p>
          <a:p>
            <a:r>
              <a:rPr lang="en-US" dirty="0" smtClean="0"/>
              <a:t>What happens in the folder when you run your program?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can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pydoc</a:t>
            </a:r>
            <a:r>
              <a:rPr lang="en-US" dirty="0" smtClean="0"/>
              <a:t> tell you about your new file?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</TotalTime>
  <Words>317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Consolas</vt:lpstr>
      <vt:lpstr>inherit</vt:lpstr>
      <vt:lpstr>Arial</vt:lpstr>
      <vt:lpstr>Office Theme</vt:lpstr>
      <vt:lpstr>Python Level 2</vt:lpstr>
      <vt:lpstr>Revisiting Last Week</vt:lpstr>
      <vt:lpstr>What now?</vt:lpstr>
      <vt:lpstr>Verifying a Value</vt:lpstr>
      <vt:lpstr>Just in case…</vt:lpstr>
      <vt:lpstr>Sacrificial lambda</vt:lpstr>
      <vt:lpstr>And what about this?</vt:lpstr>
      <vt:lpstr>Back to the point</vt:lpstr>
      <vt:lpstr>Building a (small) library</vt:lpstr>
      <vt:lpstr>Taking the Doc to the library</vt:lpstr>
      <vt:lpstr>Bonus points / Homework…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33</cp:revision>
  <dcterms:created xsi:type="dcterms:W3CDTF">2016-04-14T10:14:31Z</dcterms:created>
  <dcterms:modified xsi:type="dcterms:W3CDTF">2016-09-30T08:34:43Z</dcterms:modified>
</cp:coreProperties>
</file>