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</a:t>
            </a:r>
            <a:r>
              <a:rPr lang="en-US" sz="2800" dirty="0" smtClean="0"/>
              <a:t>3: Getting Classy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S32, on Monday, 11:00 – 12:00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" y="3278075"/>
            <a:ext cx="8963212" cy="242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78" y="1690688"/>
            <a:ext cx="9474843" cy="34637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  <a:p>
            <a:pPr lvl="1"/>
            <a:r>
              <a:rPr lang="en-US" dirty="0" smtClean="0"/>
              <a:t>It might be a takeaway</a:t>
            </a:r>
          </a:p>
          <a:p>
            <a:pPr lvl="1"/>
            <a:r>
              <a:rPr lang="en-US" dirty="0" smtClean="0"/>
              <a:t>It might have a dress code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2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 we invoke it?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690688"/>
            <a:ext cx="7073900" cy="800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89094" y="4155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4059425"/>
            <a:ext cx="3111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12763</TotalTime>
  <Words>195</Words>
  <Application>Microsoft Macintosh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Consolas</vt:lpstr>
      <vt:lpstr>inherit</vt:lpstr>
      <vt:lpstr>Arial</vt:lpstr>
      <vt:lpstr>Office Theme</vt:lpstr>
      <vt:lpstr>Python Level 2</vt:lpstr>
      <vt:lpstr>Previously…</vt:lpstr>
      <vt:lpstr>What is a Restaurant?</vt:lpstr>
      <vt:lpstr>What is a Restaurant?</vt:lpstr>
      <vt:lpstr>What is a Restaurant?</vt:lpstr>
      <vt:lpstr>What does this do?</vt:lpstr>
      <vt:lpstr>How do we invoke it?</vt:lpstr>
      <vt:lpstr>What happened?</vt:lpstr>
      <vt:lpstr>Being more specific</vt:lpstr>
      <vt:lpstr>Getting your inheritance</vt:lpstr>
      <vt:lpstr>Exercise/Homework…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Thomas Wilkinson</cp:lastModifiedBy>
  <cp:revision>42</cp:revision>
  <dcterms:created xsi:type="dcterms:W3CDTF">2016-04-14T10:14:31Z</dcterms:created>
  <dcterms:modified xsi:type="dcterms:W3CDTF">2016-10-03T16:02:12Z</dcterms:modified>
</cp:coreProperties>
</file>