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8" r:id="rId4"/>
    <p:sldId id="279" r:id="rId5"/>
    <p:sldId id="280" r:id="rId6"/>
    <p:sldId id="281" r:id="rId7"/>
    <p:sldId id="286" r:id="rId8"/>
    <p:sldId id="284" r:id="rId9"/>
    <p:sldId id="283" r:id="rId10"/>
    <p:sldId id="28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9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9144-CA2D-5B42-9245-4141F5EB8897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E89FA-0EC5-4341-A7F9-25BD7149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89FA-0EC5-4341-A7F9-25BD71499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/enkjc8f9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 Level 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92017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4: Getting to know JSON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646197" y="3244334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hr-HR" b="1" dirty="0">
                <a:solidFill>
                  <a:srgbClr val="666666"/>
                </a:solidFill>
                <a:latin typeface="inherit" charset="0"/>
              </a:rPr>
              <a:t>882.33</a:t>
            </a:r>
            <a:endParaRPr lang="hr-HR" b="1" i="0" dirty="0">
              <a:solidFill>
                <a:srgbClr val="666666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can save as JSON or CSV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2686844"/>
            <a:ext cx="8267700" cy="2628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9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Exercise/Homework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changes to your program so that it will load and save either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CSV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ydoc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may well give you a hint here</a:t>
            </a:r>
          </a:p>
          <a:p>
            <a:r>
              <a:rPr lang="en-US" dirty="0" smtClean="0"/>
              <a:t>Next week we’ll be using JSON in an different way.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 Comments? Come see us in S32, on Monday, 11:00 – 12:00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Last week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6104"/>
            <a:ext cx="9601200" cy="31496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4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Last week (continued)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1287"/>
            <a:ext cx="10515600" cy="244868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for something completely different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56" y="2499554"/>
            <a:ext cx="5770485" cy="31420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8757" y="1910455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What is this?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JSON: JavaScript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form of data encoding</a:t>
            </a:r>
          </a:p>
          <a:p>
            <a:r>
              <a:rPr lang="en-US" dirty="0" smtClean="0"/>
              <a:t>Allows us to create more complex data structures than CSV</a:t>
            </a:r>
          </a:p>
          <a:p>
            <a:r>
              <a:rPr lang="en-US" dirty="0" smtClean="0"/>
              <a:t>Uses similar data structures to Python: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Integers and floats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Dictionaries </a:t>
            </a:r>
          </a:p>
          <a:p>
            <a:pPr lvl="1"/>
            <a:endParaRPr lang="en-US" dirty="0"/>
          </a:p>
          <a:p>
            <a:r>
              <a:rPr lang="en-US" dirty="0" smtClean="0"/>
              <a:t>Let’s all start with the same base code: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go/enkjc8f9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0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to know JSON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2953544"/>
            <a:ext cx="7454900" cy="2095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…But wait,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save or print a dictionary as a JSON object. </a:t>
            </a:r>
          </a:p>
          <a:p>
            <a:r>
              <a:rPr lang="en-US" dirty="0" smtClean="0"/>
              <a:t>What about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 smtClean="0">
                <a:ea typeface="Consolas" charset="0"/>
                <a:cs typeface="Consolas" charset="0"/>
              </a:rPr>
              <a:t>? Try it now!</a:t>
            </a:r>
            <a:endParaRPr lang="en-US" dirty="0">
              <a:ea typeface="Consolas" charset="0"/>
              <a:cs typeface="Consola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1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dirty="0" smtClean="0"/>
              <a:t>…But wait,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save or print a dictionary as a JSON object. </a:t>
            </a:r>
          </a:p>
          <a:p>
            <a:r>
              <a:rPr lang="en-US" dirty="0" smtClean="0"/>
              <a:t>But not an arbitrary class (like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Let’s add a method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class Restaurant </a:t>
            </a:r>
            <a:r>
              <a:rPr lang="en-US" dirty="0" smtClean="0"/>
              <a:t>to convert it to a dictionary: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3930838"/>
            <a:ext cx="7607300" cy="111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0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Interacting with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603500"/>
            <a:ext cx="8610600" cy="165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1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13915</TotalTime>
  <Words>211</Words>
  <Application>Microsoft Macintosh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Consolas</vt:lpstr>
      <vt:lpstr>inherit</vt:lpstr>
      <vt:lpstr>Arial</vt:lpstr>
      <vt:lpstr>Office Theme</vt:lpstr>
      <vt:lpstr>Python Level 2</vt:lpstr>
      <vt:lpstr>Last week</vt:lpstr>
      <vt:lpstr>Last week (continued)</vt:lpstr>
      <vt:lpstr>And now for something completely different…</vt:lpstr>
      <vt:lpstr>JSON: JavaScript Object Notation</vt:lpstr>
      <vt:lpstr>Getting to know JSON</vt:lpstr>
      <vt:lpstr>…But wait, what?</vt:lpstr>
      <vt:lpstr>…But wait, what?</vt:lpstr>
      <vt:lpstr>Interacting with files</vt:lpstr>
      <vt:lpstr>Now we can save as JSON or CSV</vt:lpstr>
      <vt:lpstr>Exercise/Homework…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Thomas Wilkinson</cp:lastModifiedBy>
  <cp:revision>53</cp:revision>
  <dcterms:created xsi:type="dcterms:W3CDTF">2016-04-14T10:14:31Z</dcterms:created>
  <dcterms:modified xsi:type="dcterms:W3CDTF">2016-10-12T12:02:14Z</dcterms:modified>
</cp:coreProperties>
</file>