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D7A9-E40B-D845-8A02-06883CD34F95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C79F-009A-6347-AB29-C8D1E230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80E2-E3EC-764E-B163-B0BEDB69B96E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expedia.co.uk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Off to the Movies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We’ve switched our restaurants review program to read and</a:t>
            </a:r>
            <a:br>
              <a:rPr lang="en-US" dirty="0" smtClean="0"/>
            </a:br>
            <a:r>
              <a:rPr lang="en-US" dirty="0" smtClean="0"/>
              <a:t> store our data as JSON</a:t>
            </a:r>
            <a:endParaRPr lang="en-US" dirty="0"/>
          </a:p>
          <a:p>
            <a:r>
              <a:rPr lang="en-US" dirty="0" smtClean="0"/>
              <a:t>But there’s a (potential) problem with JSON. What is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72419"/>
            <a:ext cx="826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1492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powers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EOS (EWE Decision Engine)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</a:t>
            </a:r>
            <a:r>
              <a:rPr lang="en-US" dirty="0" smtClean="0"/>
              <a:t>user, one per line</a:t>
            </a:r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Done that?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/&lt;genre id&gt;/movies </a:t>
            </a:r>
            <a:r>
              <a:rPr lang="en-US" dirty="0" smtClean="0"/>
              <a:t>will give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 smtClean="0"/>
              <a:t>about movies </a:t>
            </a:r>
            <a:r>
              <a:rPr lang="en-US" dirty="0" smtClean="0"/>
              <a:t>belonging </a:t>
            </a:r>
            <a:r>
              <a:rPr lang="en-US" dirty="0" smtClean="0"/>
              <a:t>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264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Consolas</vt:lpstr>
      <vt:lpstr>Arial</vt:lpstr>
      <vt:lpstr>Office Theme</vt:lpstr>
      <vt:lpstr>PowerPoint Presentation</vt:lpstr>
      <vt:lpstr>Last time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9</cp:revision>
  <dcterms:created xsi:type="dcterms:W3CDTF">2016-10-17T10:01:36Z</dcterms:created>
  <dcterms:modified xsi:type="dcterms:W3CDTF">2016-10-19T08:27:33Z</dcterms:modified>
</cp:coreProperties>
</file>