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9FF-9945-B74F-928C-17548FC6A46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</a:t>
            </a:r>
            <a:r>
              <a:rPr lang="en-US" sz="2800" dirty="0" smtClean="0"/>
              <a:t>6: Pip! Pip! Hooray!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1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2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time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 Installs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Package Index: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To install a package: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You know what’s coming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 Installs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Package Index: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To install a package: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You know what’s coming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There’s a problem using pip - what is it?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Conflicts, System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</a:t>
            </a:r>
          </a:p>
          <a:p>
            <a:pPr lvl="1"/>
            <a:r>
              <a:rPr lang="en-US" dirty="0" smtClean="0"/>
              <a:t>program A needs version 1 of a module</a:t>
            </a:r>
          </a:p>
          <a:p>
            <a:pPr lvl="1"/>
            <a:r>
              <a:rPr lang="en-US" dirty="0" smtClean="0"/>
              <a:t>Program B needs version 2 of the same module </a:t>
            </a:r>
          </a:p>
          <a:p>
            <a:pPr lvl="1"/>
            <a:endParaRPr lang="en-US" dirty="0"/>
          </a:p>
          <a:p>
            <a:r>
              <a:rPr lang="en-US" dirty="0" smtClean="0"/>
              <a:t>The solution: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ip install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a new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X: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irtualenv</a:t>
            </a:r>
            <a:r>
              <a:rPr lang="en-US" dirty="0" smtClean="0"/>
              <a:t>  lesson7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 lesson7/bin/activate</a:t>
            </a:r>
          </a:p>
          <a:p>
            <a:pPr lvl="1"/>
            <a:endParaRPr lang="en-US" dirty="0"/>
          </a:p>
          <a:p>
            <a:r>
              <a:rPr lang="en-US" dirty="0" smtClean="0"/>
              <a:t>Windows:</a:t>
            </a:r>
          </a:p>
          <a:p>
            <a:pPr lvl="1"/>
            <a:r>
              <a:rPr lang="en-US" dirty="0" err="1" smtClean="0"/>
              <a:t>virtualenv</a:t>
            </a:r>
            <a:r>
              <a:rPr lang="en-US" smtClean="0"/>
              <a:t> lesson7</a:t>
            </a:r>
            <a:endParaRPr lang="en-US" dirty="0" smtClean="0"/>
          </a:p>
          <a:p>
            <a:pPr lvl="1"/>
            <a:r>
              <a:rPr lang="en-US" dirty="0" smtClean="0"/>
              <a:t>lesson7\Scripts\activate</a:t>
            </a:r>
          </a:p>
          <a:p>
            <a:pPr lvl="1"/>
            <a:endParaRPr lang="en-US" dirty="0"/>
          </a:p>
          <a:p>
            <a:r>
              <a:rPr lang="en-US" dirty="0" smtClean="0"/>
              <a:t>Your prompt will change  to reflect you’ve started your</a:t>
            </a:r>
            <a:br>
              <a:rPr lang="en-US" dirty="0" smtClean="0"/>
            </a:br>
            <a:r>
              <a:rPr lang="en-US" dirty="0" smtClean="0"/>
              <a:t>virtual environment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our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need a new module for the rest of today’s class:</a:t>
            </a:r>
          </a:p>
          <a:p>
            <a:pPr lvl="1"/>
            <a:r>
              <a:rPr lang="en-US" dirty="0" smtClean="0"/>
              <a:t>Activate your virtual environment if you haven’t already</a:t>
            </a:r>
          </a:p>
          <a:p>
            <a:pPr lvl="1"/>
            <a:r>
              <a:rPr lang="en-US" dirty="0" smtClean="0"/>
              <a:t>Install the module “</a:t>
            </a:r>
            <a:r>
              <a:rPr lang="en-US" dirty="0" err="1" smtClean="0"/>
              <a:t>web.py</a:t>
            </a:r>
            <a:r>
              <a:rPr lang="en-US" dirty="0" smtClean="0"/>
              <a:t>” (that’s its literal name)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a web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86" y="1825625"/>
            <a:ext cx="751262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Passing Request data in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71" y="1825625"/>
            <a:ext cx="936605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178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Arial</vt:lpstr>
      <vt:lpstr>Office Theme</vt:lpstr>
      <vt:lpstr>PowerPoint Presentation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</cp:revision>
  <dcterms:created xsi:type="dcterms:W3CDTF">2016-10-24T08:37:29Z</dcterms:created>
  <dcterms:modified xsi:type="dcterms:W3CDTF">2016-10-24T09:50:00Z</dcterms:modified>
</cp:coreProperties>
</file>