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570"/>
    <p:restoredTop sz="94681"/>
  </p:normalViewPr>
  <p:slideViewPr>
    <p:cSldViewPr snapToGrid="0" snapToObjects="1">
      <p:cViewPr varScale="1">
        <p:scale>
          <a:sx n="76" d="100"/>
          <a:sy n="76" d="100"/>
        </p:scale>
        <p:origin x="22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0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5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1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7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4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4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2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8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6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C7085-4ACF-E149-9313-E1E217828D9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9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go/0a13yzb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6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Python Level 2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7: Two Problems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4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Last time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21" y="1826674"/>
            <a:ext cx="7095557" cy="43502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8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Specific Restaurant?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2150542"/>
            <a:ext cx="7975600" cy="2997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2448" y="5607596"/>
            <a:ext cx="440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Today’s code: </a:t>
            </a: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go/0a13yzbs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185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match specific parts of a string</a:t>
            </a:r>
          </a:p>
          <a:p>
            <a:pPr lvl="1"/>
            <a:r>
              <a:rPr lang="en-US" dirty="0" smtClean="0"/>
              <a:t>Common to almost all modern programming languages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2702560"/>
            <a:ext cx="9258300" cy="325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7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Regular Expressions (continued)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2020094"/>
            <a:ext cx="7429500" cy="39624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7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about numbers?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99" y="1940812"/>
            <a:ext cx="8968407" cy="2433638"/>
          </a:xfrm>
        </p:spPr>
      </p:pic>
      <p:sp>
        <p:nvSpPr>
          <p:cNvPr id="6" name="TextBox 5"/>
          <p:cNvSpPr txBox="1"/>
          <p:nvPr/>
        </p:nvSpPr>
        <p:spPr>
          <a:xfrm>
            <a:off x="3164491" y="4760072"/>
            <a:ext cx="585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brackets denote a match from a </a:t>
            </a:r>
            <a:r>
              <a:rPr lang="en-US" dirty="0" smtClean="0"/>
              <a:t>group </a:t>
            </a:r>
            <a:r>
              <a:rPr lang="en-US" smtClean="0"/>
              <a:t>of characters</a:t>
            </a:r>
            <a:r>
              <a:rPr lang="en-US" smtClean="0"/>
              <a:t>: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353" y="5515026"/>
            <a:ext cx="8194098" cy="888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7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lesson from history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0449" y="2169133"/>
            <a:ext cx="95788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Some </a:t>
            </a:r>
            <a:r>
              <a:rPr lang="en-US" sz="3200" dirty="0"/>
              <a:t>people, when confronted with a problem, </a:t>
            </a:r>
            <a:r>
              <a:rPr lang="en-US" sz="3200" dirty="0" smtClean="0"/>
              <a:t>think: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i="1" dirty="0" smtClean="0"/>
              <a:t>“</a:t>
            </a:r>
            <a:r>
              <a:rPr lang="en-US" sz="3200" i="1" dirty="0"/>
              <a:t>I know, I'll use regular expressions.” </a:t>
            </a:r>
            <a:endParaRPr lang="en-US" sz="3200" i="1" dirty="0" smtClean="0"/>
          </a:p>
          <a:p>
            <a:pPr algn="ctr"/>
            <a:endParaRPr lang="en-US" sz="3200" i="1" dirty="0" smtClean="0"/>
          </a:p>
          <a:p>
            <a:pPr algn="ctr"/>
            <a:r>
              <a:rPr lang="en-US" sz="3200" dirty="0" smtClean="0"/>
              <a:t>Now </a:t>
            </a:r>
            <a:r>
              <a:rPr lang="en-US" sz="3200" dirty="0"/>
              <a:t>they have two problems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502730" y="5202123"/>
            <a:ext cx="499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Jamie </a:t>
            </a:r>
            <a:r>
              <a:rPr lang="en-US" dirty="0" err="1" smtClean="0"/>
              <a:t>Zawinski</a:t>
            </a:r>
            <a:r>
              <a:rPr lang="en-US" dirty="0" smtClean="0"/>
              <a:t> , 1997</a:t>
            </a:r>
          </a:p>
          <a:p>
            <a:r>
              <a:rPr lang="en-US" dirty="0"/>
              <a:t>	</a:t>
            </a:r>
            <a:r>
              <a:rPr lang="en-US" dirty="0" smtClean="0"/>
              <a:t>Nightclub proprietor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 to our webserver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5992297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Questions? Comments? Come see us in S32, on Monday, 11:00 – 12:00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2147094"/>
            <a:ext cx="8521700" cy="37084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3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113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A Specific Restaurant?</vt:lpstr>
      <vt:lpstr>Regular Expressions</vt:lpstr>
      <vt:lpstr>Regular Expressions (continued)</vt:lpstr>
      <vt:lpstr>What about numbers?</vt:lpstr>
      <vt:lpstr>A lesson from history</vt:lpstr>
      <vt:lpstr>Back to our webserver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16</cp:revision>
  <dcterms:created xsi:type="dcterms:W3CDTF">2016-10-31T11:04:17Z</dcterms:created>
  <dcterms:modified xsi:type="dcterms:W3CDTF">2016-11-02T11:58:14Z</dcterms:modified>
</cp:coreProperties>
</file>