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0"/>
    <p:restoredTop sz="94643"/>
  </p:normalViewPr>
  <p:slideViewPr>
    <p:cSldViewPr snapToGrid="0" snapToObjects="1">
      <p:cViewPr varScale="1">
        <p:scale>
          <a:sx n="184" d="100"/>
          <a:sy n="184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Session 1: Getting up to speed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add some more options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5" y="1825625"/>
            <a:ext cx="8726650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9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way for your program to print out the type of a restaurant if you input its name</a:t>
            </a:r>
          </a:p>
          <a:p>
            <a:pPr lvl="1"/>
            <a:endParaRPr lang="en-US" dirty="0"/>
          </a:p>
          <a:p>
            <a:r>
              <a:rPr lang="en-US" dirty="0"/>
              <a:t>Here’s a hint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 week: Separating the data from the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4014975"/>
            <a:ext cx="84074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S32, on Monday, 11:00 – 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languages – Differences?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typing</a:t>
            </a:r>
          </a:p>
          <a:p>
            <a:pPr lvl="1"/>
            <a:r>
              <a:rPr lang="en-US" dirty="0" smtClean="0"/>
              <a:t>Can’t treat one variable as a different type without casting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Can reassign the type of a variable at any time</a:t>
            </a:r>
          </a:p>
          <a:p>
            <a:pPr lvl="1"/>
            <a:endParaRPr lang="en-US" dirty="0"/>
          </a:p>
          <a:p>
            <a:r>
              <a:rPr lang="en-US" dirty="0" smtClean="0"/>
              <a:t>Semantic whitespace</a:t>
            </a:r>
          </a:p>
          <a:p>
            <a:pPr lvl="1"/>
            <a:r>
              <a:rPr lang="en-US" dirty="0" smtClean="0"/>
              <a:t>No braces or end statements ( if</a:t>
            </a:r>
            <a:r>
              <a:rPr lang="is-IS" dirty="0" smtClean="0"/>
              <a:t>… </a:t>
            </a:r>
            <a:r>
              <a:rPr lang="en-US" dirty="0" smtClean="0"/>
              <a:t> else</a:t>
            </a:r>
            <a:r>
              <a:rPr lang="is-IS" dirty="0" smtClean="0"/>
              <a:t>…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fi</a:t>
            </a:r>
            <a:r>
              <a:rPr lang="is-IS" dirty="0" smtClean="0"/>
              <a:t>… ) etc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2 or 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little differences between the two:</a:t>
            </a:r>
          </a:p>
          <a:p>
            <a:pPr lvl="1"/>
            <a:r>
              <a:rPr lang="en-US" dirty="0" smtClean="0"/>
              <a:t>Everything is in </a:t>
            </a:r>
            <a:r>
              <a:rPr lang="en-US" dirty="0" err="1" smtClean="0"/>
              <a:t>unicode</a:t>
            </a:r>
            <a:endParaRPr lang="en-US" dirty="0" smtClean="0"/>
          </a:p>
          <a:p>
            <a:pPr lvl="1"/>
            <a:r>
              <a:rPr lang="en-US" dirty="0" smtClean="0"/>
              <a:t>print() is a function not a statement</a:t>
            </a:r>
          </a:p>
          <a:p>
            <a:pPr lvl="1"/>
            <a:r>
              <a:rPr lang="en-US" dirty="0" smtClean="0"/>
              <a:t>Enforcement of tabs vs spaces</a:t>
            </a:r>
          </a:p>
          <a:p>
            <a:pPr lvl="1"/>
            <a:endParaRPr lang="en-US" dirty="0"/>
          </a:p>
          <a:p>
            <a:r>
              <a:rPr lang="en-US" dirty="0" smtClean="0"/>
              <a:t>Python 3 only fully supported in </a:t>
            </a:r>
            <a:r>
              <a:rPr lang="en-US" dirty="0" err="1" smtClean="0"/>
              <a:t>CPython</a:t>
            </a:r>
            <a:r>
              <a:rPr lang="en-US" dirty="0" smtClean="0"/>
              <a:t> at the moment.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, </a:t>
            </a:r>
            <a:r>
              <a:rPr lang="en-US" dirty="0" err="1" smtClean="0"/>
              <a:t>IronPython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: 2.7</a:t>
            </a:r>
          </a:p>
          <a:p>
            <a:pPr lvl="1"/>
            <a:r>
              <a:rPr lang="en-US" dirty="0" smtClean="0"/>
              <a:t>So we’ll stick with Python 2 for now.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(obviously!)</a:t>
            </a:r>
          </a:p>
          <a:p>
            <a:r>
              <a:rPr lang="en-US" dirty="0" smtClean="0"/>
              <a:t>An editor / IDE.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/ IntelliJ 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is-IS" dirty="0" smtClean="0"/>
              <a:t>… pick your own!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9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each of these do? </a:t>
            </a:r>
            <a:r>
              <a:rPr lang="en-US" dirty="0" smtClean="0">
                <a:solidFill>
                  <a:srgbClr val="FF0000"/>
                </a:solidFill>
              </a:rPr>
              <a:t>(Don’t type them in yet!)</a:t>
            </a:r>
          </a:p>
          <a:p>
            <a:pPr marL="0" lv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print 'Hello, World!'</a:t>
            </a:r>
          </a:p>
          <a:p>
            <a:pPr marL="0" lv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1 + 1</a:t>
            </a:r>
          </a:p>
          <a:p>
            <a:pPr marL="0" lv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2 * 3</a:t>
            </a:r>
          </a:p>
          <a:p>
            <a:pPr marL="0" lv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9 / 2</a:t>
            </a:r>
          </a:p>
          <a:p>
            <a:pPr marL="0" lv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number = 3</a:t>
            </a:r>
          </a:p>
          <a:p>
            <a:pPr marL="0" lv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print "My number is: " + number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3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690688"/>
            <a:ext cx="8864600" cy="3378200"/>
          </a:xfrm>
        </p:spPr>
      </p:pic>
      <p:sp>
        <p:nvSpPr>
          <p:cNvPr id="5" name="TextBox 4"/>
          <p:cNvSpPr txBox="1"/>
          <p:nvPr/>
        </p:nvSpPr>
        <p:spPr>
          <a:xfrm>
            <a:off x="1663700" y="5253593"/>
            <a:ext cx="594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ones you’d expect, and perhaps a couple you wouldn’t.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complex data types: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Key/Value store</a:t>
            </a:r>
          </a:p>
          <a:p>
            <a:r>
              <a:rPr lang="en-US" dirty="0" smtClean="0"/>
              <a:t>Key and value can both be various types </a:t>
            </a:r>
            <a:r>
              <a:rPr lang="en-US" smtClean="0"/>
              <a:t>of object: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3033548"/>
            <a:ext cx="7912100" cy="250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37857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does this code do?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1" y="1557734"/>
            <a:ext cx="9597178" cy="43009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1390" y="5992297"/>
            <a:ext cx="28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going on internally?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304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Arial</vt:lpstr>
      <vt:lpstr>Office Theme</vt:lpstr>
      <vt:lpstr>Python as an Additional Language</vt:lpstr>
      <vt:lpstr>About this Course</vt:lpstr>
      <vt:lpstr>Other languages – Differences?</vt:lpstr>
      <vt:lpstr>Python 2 or 3?</vt:lpstr>
      <vt:lpstr>What we need</vt:lpstr>
      <vt:lpstr>First steps:</vt:lpstr>
      <vt:lpstr>Basic Data Types</vt:lpstr>
      <vt:lpstr>More complex data types: Dictionaries</vt:lpstr>
      <vt:lpstr>What does this code do?</vt:lpstr>
      <vt:lpstr>Let’s add some more options</vt:lpstr>
      <vt:lpstr>What next?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22</cp:revision>
  <dcterms:created xsi:type="dcterms:W3CDTF">2016-04-14T10:14:31Z</dcterms:created>
  <dcterms:modified xsi:type="dcterms:W3CDTF">2016-10-27T19:38:23Z</dcterms:modified>
</cp:coreProperties>
</file>