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  <p:sldId id="263" r:id="rId9"/>
    <p:sldId id="264" r:id="rId10"/>
    <p:sldId id="265" r:id="rId11"/>
    <p:sldId id="268" r:id="rId12"/>
    <p:sldId id="266" r:id="rId13"/>
    <p:sldId id="267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9"/>
    <p:restoredTop sz="94643"/>
  </p:normalViewPr>
  <p:slideViewPr>
    <p:cSldViewPr snapToGrid="0" snapToObjects="1">
      <p:cViewPr>
        <p:scale>
          <a:sx n="114" d="100"/>
          <a:sy n="114" d="100"/>
        </p:scale>
        <p:origin x="9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as an Additional </a:t>
            </a:r>
            <a:r>
              <a:rPr lang="en-US" sz="4000" dirty="0" smtClean="0"/>
              <a:t>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2: Program code vs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(some of) you get an error?</a:t>
            </a:r>
          </a:p>
          <a:p>
            <a:r>
              <a:rPr lang="en-US" dirty="0" smtClean="0"/>
              <a:t>Let’s fix that up: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12" y="3524095"/>
            <a:ext cx="7594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Functions: </a:t>
            </a:r>
            <a:r>
              <a:rPr lang="en-US" dirty="0" smtClean="0"/>
              <a:t>Abstracting things away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1" y="1690688"/>
            <a:ext cx="7984617" cy="4359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Garbage in, Garbage out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data is in the CSV file?</a:t>
            </a:r>
          </a:p>
          <a:p>
            <a:endParaRPr lang="en-US" dirty="0"/>
          </a:p>
          <a:p>
            <a:r>
              <a:rPr lang="en-US" dirty="0" smtClean="0"/>
              <a:t>What type of interaction might we want with it?</a:t>
            </a:r>
          </a:p>
          <a:p>
            <a:endParaRPr lang="en-US" dirty="0" smtClean="0"/>
          </a:p>
          <a:p>
            <a:r>
              <a:rPr lang="en-US" dirty="0" smtClean="0"/>
              <a:t>Let’s make some changes!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sample data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2376675"/>
            <a:ext cx="5245100" cy="22479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search for an attribute?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 only want to walk at most 3 minutes from the office to get lunch.</a:t>
            </a:r>
          </a:p>
          <a:p>
            <a:endParaRPr lang="en-US" dirty="0"/>
          </a:p>
          <a:p>
            <a:r>
              <a:rPr lang="en-US" dirty="0" smtClean="0"/>
              <a:t>What does this do?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data type is returned by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restaurants.keys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3791744"/>
            <a:ext cx="4102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search for an attribute?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1855975"/>
            <a:ext cx="9588500" cy="276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1578" y="5199170"/>
            <a:ext cx="5866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doesn’t this code work as I’ve written it?</a:t>
            </a:r>
          </a:p>
          <a:p>
            <a:endParaRPr lang="en-US" sz="2400" dirty="0"/>
          </a:p>
          <a:p>
            <a:r>
              <a:rPr lang="en-US" sz="2400" dirty="0" smtClean="0"/>
              <a:t>What is the purpose of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rest_details</a:t>
            </a:r>
            <a:r>
              <a:rPr lang="en-US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56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week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someone else to do the hard work</a:t>
            </a:r>
          </a:p>
          <a:p>
            <a:endParaRPr lang="en-US" dirty="0"/>
          </a:p>
          <a:p>
            <a:r>
              <a:rPr lang="en-US" dirty="0" smtClean="0"/>
              <a:t>Crazy loops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Friday, 11:00-12:00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Revisiting last week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Things got a bit repetitive: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32" y="2682092"/>
            <a:ext cx="7791335" cy="3884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improve?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put all the data in one place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018805"/>
            <a:ext cx="6273800" cy="28448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1912" y="5890161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Triple-quotes denote a literal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/>
              <a:t>! What is it good for?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882900"/>
            <a:ext cx="11607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74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Putting it back together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6" y="1599663"/>
            <a:ext cx="9482282" cy="457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should we keep the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should we keep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feeble-minded mix code and configuration!</a:t>
            </a:r>
          </a:p>
          <a:p>
            <a:r>
              <a:rPr lang="en-US" dirty="0" smtClean="0"/>
              <a:t>Create a separate file: </a:t>
            </a:r>
            <a:r>
              <a:rPr lang="en-US" dirty="0" err="1" smtClean="0"/>
              <a:t>restaurants.csv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3058331"/>
            <a:ext cx="7988300" cy="24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access an external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5730" y="4831446"/>
            <a:ext cx="782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eadline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3600" dirty="0" smtClean="0"/>
              <a:t>might also be useful too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743200"/>
            <a:ext cx="9067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1" id="{9F026E1D-2D52-F94F-BAF0-77E6EFEA3B13}" vid="{F6194D3C-A176-9441-AF2B-4C8F7EF7B0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245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Arial</vt:lpstr>
      <vt:lpstr>Office Theme</vt:lpstr>
      <vt:lpstr>Python as an Additional Language</vt:lpstr>
      <vt:lpstr>Revisiting last week</vt:lpstr>
      <vt:lpstr>What now?</vt:lpstr>
      <vt:lpstr>Let’s put all the data in one place</vt:lpstr>
      <vt:lpstr>for! What is it good for?</vt:lpstr>
      <vt:lpstr>Putting it back together</vt:lpstr>
      <vt:lpstr>Where should we keep the data?</vt:lpstr>
      <vt:lpstr>Where should we keep the data?</vt:lpstr>
      <vt:lpstr>How to access an external file</vt:lpstr>
      <vt:lpstr>What happened?</vt:lpstr>
      <vt:lpstr>Functions: Abstracting things away</vt:lpstr>
      <vt:lpstr>Garbage in, Garbage out…</vt:lpstr>
      <vt:lpstr>New sample data file</vt:lpstr>
      <vt:lpstr>How do we search for an attribute?</vt:lpstr>
      <vt:lpstr>How do we search for an attribute?</vt:lpstr>
      <vt:lpstr>Next week…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36</cp:revision>
  <dcterms:created xsi:type="dcterms:W3CDTF">2016-04-14T10:14:31Z</dcterms:created>
  <dcterms:modified xsi:type="dcterms:W3CDTF">2016-09-23T09:00:43Z</dcterms:modified>
</cp:coreProperties>
</file>