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85812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D5B43-461C-B84B-A959-0BDADC88637C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639D-2D60-4E40-AE46-46E97A7FE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inside a with </a:t>
            </a:r>
            <a:r>
              <a:rPr lang="en-US" baseline="0" dirty="0" err="1" smtClean="0"/>
              <a:t>codeblock</a:t>
            </a:r>
            <a:r>
              <a:rPr lang="en-US" baseline="0" dirty="0" smtClean="0"/>
              <a:t>, the target’s __enter__() method is called. At the end of the block __exit__() is called. In this case __exit__() contains a close()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639D-2D60-4E40-AE46-46E97A7FE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639D-2D60-4E40-AE46-46E97A7FE3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E639D-2D60-4E40-AE46-46E97A7FE3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 as an Additional </a:t>
            </a:r>
            <a:r>
              <a:rPr lang="en-US" sz="4000" dirty="0" smtClean="0"/>
              <a:t>Language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</a:t>
            </a:r>
            <a:r>
              <a:rPr lang="en-US" sz="2800" dirty="0" smtClean="0"/>
              <a:t>3: Stealing from others, going loopy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and other data types?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iterating over a string</a:t>
            </a:r>
          </a:p>
          <a:p>
            <a:r>
              <a:rPr lang="en-US" dirty="0" smtClean="0"/>
              <a:t>There’s one other iterable data type you might find useful – a set: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(but not all) </a:t>
            </a:r>
            <a:r>
              <a:rPr lang="en-US" dirty="0" err="1" smtClean="0"/>
              <a:t>iterables</a:t>
            </a:r>
            <a:r>
              <a:rPr lang="en-US" dirty="0" smtClean="0"/>
              <a:t> can be cast to a set – try: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Dictionaries (both directly and using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iteritems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3031913"/>
            <a:ext cx="4914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79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How to steal from others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2942" y="1877635"/>
            <a:ext cx="594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has an enormous standard library. Let’s make use of it.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584" y="5581311"/>
            <a:ext cx="435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the datatype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reader</a:t>
            </a:r>
            <a:r>
              <a:rPr lang="en-US" dirty="0" smtClean="0"/>
              <a:t>?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row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36" y="2599960"/>
            <a:ext cx="6166926" cy="26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ways of importing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2826955"/>
            <a:ext cx="4635500" cy="15875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1368" y="2048360"/>
            <a:ext cx="456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difference between each of these?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85735" y="5550722"/>
            <a:ext cx="662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want more information on a python file we can use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pydoc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Making use of column titles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2547144"/>
            <a:ext cx="7645400" cy="290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to the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32" y="1825625"/>
            <a:ext cx="1009553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this do?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76" y="1825625"/>
            <a:ext cx="742484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expand on that</a:t>
            </a:r>
            <a:r>
              <a:rPr lang="is-IS" dirty="0" smtClean="0"/>
              <a:t>…	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your program print out the restaurants that are no more than X minutes away – prompt the user for the value of X</a:t>
            </a:r>
          </a:p>
          <a:p>
            <a:endParaRPr lang="en-US" dirty="0"/>
          </a:p>
          <a:p>
            <a:r>
              <a:rPr lang="en-US" dirty="0" smtClean="0"/>
              <a:t>Can you think of a way to combine the score fields in an “interesting” fashion? (Generate a score for each place based on its attributes and print them out in that order)</a:t>
            </a:r>
          </a:p>
          <a:p>
            <a:endParaRPr lang="en-US" dirty="0"/>
          </a:p>
          <a:p>
            <a:r>
              <a:rPr lang="en-US" dirty="0" smtClean="0"/>
              <a:t>Drop-in Session: Monday, </a:t>
            </a:r>
            <a:r>
              <a:rPr lang="en-US" dirty="0" smtClean="0">
                <a:solidFill>
                  <a:srgbClr val="FF0000"/>
                </a:solidFill>
              </a:rPr>
              <a:t>S26</a:t>
            </a:r>
            <a:r>
              <a:rPr lang="en-US" dirty="0" smtClean="0"/>
              <a:t>, 11-12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did we get to?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91" y="1690688"/>
            <a:ext cx="7984617" cy="43595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Here’s my solution to last week’s exercise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10414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7013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does this differ from how we did this before?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448844"/>
            <a:ext cx="7848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 functions – a diversion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400269"/>
            <a:ext cx="7505700" cy="40005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3770" y="5513432"/>
            <a:ext cx="503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happens if we miss out the return statement?</a:t>
            </a:r>
          </a:p>
        </p:txBody>
      </p:sp>
    </p:spTree>
    <p:extLst>
      <p:ext uri="{BB962C8B-B14F-4D97-AF65-F5344CB8AC3E}">
        <p14:creationId xmlns:p14="http://schemas.microsoft.com/office/powerpoint/2010/main" val="19594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Revisiting functions – a diversion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705"/>
            <a:ext cx="10515600" cy="4351338"/>
          </a:xfrm>
        </p:spPr>
        <p:txBody>
          <a:bodyPr/>
          <a:lstStyle/>
          <a:p>
            <a:r>
              <a:rPr lang="en-US" dirty="0" smtClean="0"/>
              <a:t>Exercise: Rewrite the previous slide to perform the same job, </a:t>
            </a:r>
            <a:r>
              <a:rPr lang="en-US" b="1" dirty="0" smtClean="0"/>
              <a:t>without the while loop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31" y="2973910"/>
            <a:ext cx="5548144" cy="29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 types: Lists and other </a:t>
            </a:r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data type returned by </a:t>
            </a:r>
            <a:r>
              <a:rPr lang="en-US" dirty="0" err="1" smtClean="0"/>
              <a:t>restaurants.keys</a:t>
            </a:r>
            <a:r>
              <a:rPr lang="en-US" dirty="0" smtClean="0"/>
              <a:t>() ?</a:t>
            </a:r>
          </a:p>
          <a:p>
            <a:endParaRPr lang="en-US" dirty="0"/>
          </a:p>
          <a:p>
            <a:r>
              <a:rPr lang="en-US" dirty="0" smtClean="0"/>
              <a:t>What properties does it have?</a:t>
            </a:r>
          </a:p>
          <a:p>
            <a:endParaRPr lang="en-US" dirty="0"/>
          </a:p>
          <a:p>
            <a:r>
              <a:rPr lang="en-US" dirty="0" smtClean="0"/>
              <a:t>There are other data types with similar properties – you’ve already met some of them!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Ordering lists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a fixed order – but that order can be changed</a:t>
            </a:r>
          </a:p>
          <a:p>
            <a:r>
              <a:rPr lang="en-US" dirty="0" smtClean="0"/>
              <a:t>What will these statements do (don’t type them in yet)?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2963863"/>
            <a:ext cx="4064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about dictionaries?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0" y="2578894"/>
            <a:ext cx="7861300" cy="28448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D0B7EADC-9BEC-2843-B51D-B16621C27979}" vid="{81C7C1BA-7EB8-6D4F-A7C2-5C7EABB642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 Academy Template</Template>
  <TotalTime>2361</TotalTime>
  <Words>382</Words>
  <Application>Microsoft Macintosh PowerPoint</Application>
  <PresentationFormat>Widescreen</PresentationFormat>
  <Paragraphs>49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Arial</vt:lpstr>
      <vt:lpstr>Office Theme</vt:lpstr>
      <vt:lpstr>Python as an Additional Language</vt:lpstr>
      <vt:lpstr>Where did we get to?</vt:lpstr>
      <vt:lpstr>Here’s my solution to last week’s exercise</vt:lpstr>
      <vt:lpstr>Revisiting files</vt:lpstr>
      <vt:lpstr>Revisiting functions – a diversion</vt:lpstr>
      <vt:lpstr>Revisiting functions – a diversion</vt:lpstr>
      <vt:lpstr>New data types: Lists and other iterables</vt:lpstr>
      <vt:lpstr>Ordering lists around</vt:lpstr>
      <vt:lpstr>What about dictionaries?</vt:lpstr>
      <vt:lpstr>… and other data types?</vt:lpstr>
      <vt:lpstr>How to steal from others</vt:lpstr>
      <vt:lpstr>Different ways of importing</vt:lpstr>
      <vt:lpstr>Making use of column titles</vt:lpstr>
      <vt:lpstr>Back to the dictionary</vt:lpstr>
      <vt:lpstr>What does this do?</vt:lpstr>
      <vt:lpstr>Let’s expand on that…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Thomas Wilkinson</cp:lastModifiedBy>
  <cp:revision>26</cp:revision>
  <dcterms:created xsi:type="dcterms:W3CDTF">2016-05-06T11:00:53Z</dcterms:created>
  <dcterms:modified xsi:type="dcterms:W3CDTF">2016-10-07T08:54:01Z</dcterms:modified>
</cp:coreProperties>
</file>