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1"/>
    <p:restoredTop sz="94701"/>
  </p:normalViewPr>
  <p:slideViewPr>
    <p:cSldViewPr snapToGrid="0" snapToObjects="1">
      <p:cViewPr>
        <p:scale>
          <a:sx n="146" d="100"/>
          <a:sy n="146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A5339-6120-134C-B7F3-8A3A216FC85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o-aa0f0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</a:t>
            </a:r>
            <a:r>
              <a:rPr lang="en-US" sz="4000" dirty="0" smtClean="0"/>
              <a:t>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</a:t>
            </a:r>
            <a:r>
              <a:rPr lang="en-US" sz="2800" dirty="0" smtClean="0"/>
              <a:t>4: Trying times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1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it all back out again</a:t>
            </a: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131861"/>
            <a:ext cx="87884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407000"/>
            <a:ext cx="5448300" cy="187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1162" y="3524564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Spot </a:t>
            </a:r>
            <a:r>
              <a:rPr lang="en-US" smtClean="0"/>
              <a:t>the difference?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 in case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dirty="0" smtClean="0"/>
              <a:t>statement to select from the menu is getting pretty unwieldy</a:t>
            </a:r>
          </a:p>
          <a:p>
            <a:endParaRPr lang="en-US" dirty="0"/>
          </a:p>
          <a:p>
            <a:r>
              <a:rPr lang="en-US" dirty="0" smtClean="0"/>
              <a:t>Any suggestions?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 in case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dirty="0" smtClean="0"/>
              <a:t>statement to select from the menu is getting pretty unwieldy</a:t>
            </a:r>
          </a:p>
          <a:p>
            <a:endParaRPr lang="en-US" dirty="0" smtClean="0"/>
          </a:p>
          <a:p>
            <a:r>
              <a:rPr lang="en-US" dirty="0" smtClean="0"/>
              <a:t>Any suggestions?</a:t>
            </a:r>
          </a:p>
          <a:p>
            <a:endParaRPr lang="en-US" dirty="0"/>
          </a:p>
          <a:p>
            <a:r>
              <a:rPr lang="en-US" dirty="0" smtClean="0"/>
              <a:t>Python doesn’t have a case statement.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 elif ... else</a:t>
            </a:r>
            <a:r>
              <a:rPr lang="is-IS" dirty="0" smtClean="0"/>
              <a:t> is supposedly good enough.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Sacrificial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624575"/>
            <a:ext cx="8963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 is an expression that’s treated as if it were a function.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happens if we miss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 keyword out?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does the last line do?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There’s one major advantage gain by using a dictionary as a case statement. What is it?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722"/>
            <a:ext cx="10515600" cy="2667000"/>
          </a:xfrm>
        </p:spPr>
      </p:pic>
    </p:spTree>
    <p:extLst>
      <p:ext uri="{BB962C8B-B14F-4D97-AF65-F5344CB8AC3E}">
        <p14:creationId xmlns:p14="http://schemas.microsoft.com/office/powerpoint/2010/main" val="4380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what about this?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3308" y="5400769"/>
            <a:ext cx="560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There’s more than enough evil in the world. Don’t do this.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2" y="1504579"/>
            <a:ext cx="11146971" cy="3543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next week’s episode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classy code</a:t>
            </a:r>
          </a:p>
          <a:p>
            <a:r>
              <a:rPr lang="en-US" dirty="0" smtClean="0"/>
              <a:t>Some bloke called Jason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Drop–In: Monday, 11-12, S32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did we get to?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70" y="1690688"/>
            <a:ext cx="7103059" cy="4351338"/>
          </a:xfrm>
        </p:spPr>
      </p:pic>
    </p:spTree>
    <p:extLst>
      <p:ext uri="{BB962C8B-B14F-4D97-AF65-F5344CB8AC3E}">
        <p14:creationId xmlns:p14="http://schemas.microsoft.com/office/powerpoint/2010/main" val="1959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 in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all start in the same place:</a:t>
            </a:r>
          </a:p>
          <a:p>
            <a:pPr lvl="1"/>
            <a:r>
              <a:rPr lang="en-US" sz="1800" dirty="0">
                <a:hlinkClick r:id="rId2"/>
              </a:rPr>
              <a:t>http</a:t>
            </a:r>
            <a:r>
              <a:rPr lang="en-US" sz="1800" dirty="0" smtClean="0">
                <a:hlinkClick r:id="rId2"/>
              </a:rPr>
              <a:t>://go/o-aa0f06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2982687"/>
            <a:ext cx="6565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Before we go any further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option – additional restaurant</a:t>
            </a:r>
          </a:p>
          <a:p>
            <a:pPr lvl="1"/>
            <a:r>
              <a:rPr lang="en-US" dirty="0" smtClean="0"/>
              <a:t>Prompt for all the data we’ve got for our existing dataset</a:t>
            </a:r>
          </a:p>
          <a:p>
            <a:pPr lvl="1"/>
            <a:r>
              <a:rPr lang="en-US" dirty="0" smtClean="0"/>
              <a:t>Store it in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restaurants</a:t>
            </a:r>
            <a:r>
              <a:rPr lang="en-US" dirty="0" smtClean="0"/>
              <a:t> dictionary</a:t>
            </a:r>
          </a:p>
          <a:p>
            <a:pPr lvl="1"/>
            <a:r>
              <a:rPr lang="en-US" dirty="0" smtClean="0"/>
              <a:t>Here’s a hint to get you going: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3553346"/>
            <a:ext cx="1046480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problem with the data we’re prompting the user for</a:t>
            </a:r>
          </a:p>
          <a:p>
            <a:r>
              <a:rPr lang="en-US" dirty="0" smtClean="0"/>
              <a:t>What is it?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problem with the data we’re prompting the user for</a:t>
            </a:r>
          </a:p>
          <a:p>
            <a:r>
              <a:rPr lang="en-US" dirty="0" smtClean="0"/>
              <a:t>What is it?</a:t>
            </a:r>
          </a:p>
          <a:p>
            <a:endParaRPr lang="en-US" dirty="0"/>
          </a:p>
          <a:p>
            <a:r>
              <a:rPr lang="en-US" dirty="0" smtClean="0"/>
              <a:t>Let’s add some validation! Any ideas as to how?</a:t>
            </a:r>
          </a:p>
          <a:p>
            <a:endParaRPr lang="en-US" dirty="0"/>
          </a:p>
          <a:p>
            <a:r>
              <a:rPr lang="en-US" dirty="0" smtClean="0"/>
              <a:t>Validating all the inputs will take all session:</a:t>
            </a:r>
          </a:p>
          <a:p>
            <a:pPr lvl="1"/>
            <a:r>
              <a:rPr lang="en-US" dirty="0" smtClean="0"/>
              <a:t>Add a few lines to check the score (out of 5) is valid.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Did you come up with something like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62" y="2134159"/>
            <a:ext cx="7305476" cy="2046945"/>
          </a:xfr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Great! But there’s still a problem.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make an exception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931375"/>
            <a:ext cx="93599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Anatomy of an exception handler: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do something</a:t>
            </a:r>
          </a:p>
          <a:p>
            <a:r>
              <a:rPr lang="en-US" dirty="0" smtClean="0"/>
              <a:t>If that fails do something else (or don’t)</a:t>
            </a:r>
          </a:p>
          <a:p>
            <a:r>
              <a:rPr lang="en-US" dirty="0" smtClean="0"/>
              <a:t>Finally, optionally, do something else</a:t>
            </a:r>
          </a:p>
          <a:p>
            <a:r>
              <a:rPr lang="en-US" dirty="0" smtClean="0"/>
              <a:t>You can have multiple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357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Consolas</vt:lpstr>
      <vt:lpstr>Arial</vt:lpstr>
      <vt:lpstr>Office Theme</vt:lpstr>
      <vt:lpstr>PowerPoint Presentation</vt:lpstr>
      <vt:lpstr>Where did we get to?</vt:lpstr>
      <vt:lpstr>Adding in options</vt:lpstr>
      <vt:lpstr>Before we go any further…</vt:lpstr>
      <vt:lpstr>What’s the problem?</vt:lpstr>
      <vt:lpstr>What’s the problem?</vt:lpstr>
      <vt:lpstr>Did you come up with something like this?</vt:lpstr>
      <vt:lpstr>Let’s make an exception</vt:lpstr>
      <vt:lpstr>Anatomy of an exception handler:</vt:lpstr>
      <vt:lpstr>Writing it all back out again</vt:lpstr>
      <vt:lpstr>Just in case…</vt:lpstr>
      <vt:lpstr>Just in case…</vt:lpstr>
      <vt:lpstr>Sacrificial lambdas</vt:lpstr>
      <vt:lpstr>And what about this?</vt:lpstr>
      <vt:lpstr>In next week’s episode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Thomas Wilkinson</cp:lastModifiedBy>
  <cp:revision>30</cp:revision>
  <dcterms:created xsi:type="dcterms:W3CDTF">2016-05-12T13:07:01Z</dcterms:created>
  <dcterms:modified xsi:type="dcterms:W3CDTF">2016-10-13T14:59:57Z</dcterms:modified>
</cp:coreProperties>
</file>