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67" r:id="rId4"/>
    <p:sldId id="268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67"/>
    <p:restoredTop sz="94703"/>
  </p:normalViewPr>
  <p:slideViewPr>
    <p:cSldViewPr snapToGrid="0" snapToObjects="1">
      <p:cViewPr varScale="1">
        <p:scale>
          <a:sx n="154" d="100"/>
          <a:sy n="154" d="100"/>
        </p:scale>
        <p:origin x="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E5883-E103-8245-BD61-201BBE7EF848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B4EB-9216-6B43-A5DA-B470951A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5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480F-65C4-1944-8E55-882D628A8DF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1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2480F-65C4-1944-8E55-882D628A8DF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2946-9360-2D4E-8F60-BB0493CF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4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themoviedb.apiary.io/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6huik34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www.expedia.co.uk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As An Additional Scripting Language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6: Having a REST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10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Genre-defying code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29" y="1424182"/>
            <a:ext cx="7648142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the list of genres from The Movie DB</a:t>
            </a:r>
          </a:p>
          <a:p>
            <a:r>
              <a:rPr lang="en-US" dirty="0" smtClean="0"/>
              <a:t>Display them for the user, and ask them to choose a genre</a:t>
            </a:r>
          </a:p>
          <a:p>
            <a:r>
              <a:rPr lang="en-US" dirty="0" smtClean="0"/>
              <a:t>Display a list of movies belonging to that genre</a:t>
            </a:r>
          </a:p>
          <a:p>
            <a:endParaRPr lang="en-US" dirty="0"/>
          </a:p>
          <a:p>
            <a:r>
              <a:rPr lang="en-US" dirty="0" smtClean="0"/>
              <a:t>Hints: </a:t>
            </a:r>
          </a:p>
          <a:p>
            <a:pPr lvl="1"/>
            <a:r>
              <a:rPr lang="en-US" dirty="0" smtClean="0"/>
              <a:t>You must always supply an API key (if you’re able to, get your own)</a:t>
            </a:r>
            <a:endParaRPr lang="en-US" dirty="0"/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/3/genre/&lt;genre id&gt;/movies </a:t>
            </a:r>
            <a:r>
              <a:rPr lang="en-US" dirty="0" smtClean="0"/>
              <a:t>will give data about movies </a:t>
            </a:r>
            <a:br>
              <a:rPr lang="en-US" dirty="0" smtClean="0"/>
            </a:br>
            <a:r>
              <a:rPr lang="en-US" dirty="0" smtClean="0"/>
              <a:t>belonging to that genre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 your code, so that you don’t have repeated </a:t>
            </a:r>
            <a:r>
              <a:rPr lang="en-US" dirty="0" err="1" smtClean="0"/>
              <a:t>HTTPSConnection</a:t>
            </a:r>
            <a:r>
              <a:rPr lang="en-US" dirty="0" smtClean="0"/>
              <a:t> statements</a:t>
            </a:r>
          </a:p>
          <a:p>
            <a:endParaRPr lang="en-US" dirty="0"/>
          </a:p>
          <a:p>
            <a:r>
              <a:rPr lang="en-US" dirty="0" smtClean="0"/>
              <a:t>As well as the title of the films, print their production budget out</a:t>
            </a:r>
          </a:p>
          <a:p>
            <a:pPr lvl="1"/>
            <a:r>
              <a:rPr lang="en-US" dirty="0" smtClean="0"/>
              <a:t>Order the output in order of budget, highest budget film first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docs.themoviedb.apiary.io/</a:t>
            </a:r>
            <a:r>
              <a:rPr lang="en-US" dirty="0" smtClean="0"/>
              <a:t> may help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Last time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4" y="1690688"/>
            <a:ext cx="9784132" cy="33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JSON: JavaScript </a:t>
            </a:r>
            <a:r>
              <a:rPr lang="en-US" dirty="0"/>
              <a:t>Object </a:t>
            </a:r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a typeface="Consolas" charset="0"/>
                <a:cs typeface="Consolas" charset="0"/>
              </a:rPr>
              <a:t>For now, forget classes. Let’s go back to </a:t>
            </a:r>
            <a:r>
              <a:rPr lang="en-US" b="1" dirty="0">
                <a:hlinkClick r:id="rId2"/>
              </a:rPr>
              <a:t>http://go/6huik344</a:t>
            </a:r>
            <a:r>
              <a:rPr lang="en-US" b="1" dirty="0"/>
              <a:t> </a:t>
            </a:r>
            <a:endParaRPr lang="en-US" dirty="0" smtClean="0">
              <a:ea typeface="Consolas" charset="0"/>
              <a:cs typeface="Consolas" charset="0"/>
            </a:endParaRPr>
          </a:p>
          <a:p>
            <a:endParaRPr lang="en-US" dirty="0" smtClean="0">
              <a:ea typeface="Consolas" charset="0"/>
              <a:cs typeface="Consolas" charset="0"/>
            </a:endParaRPr>
          </a:p>
          <a:p>
            <a:endParaRPr lang="en-US" dirty="0">
              <a:ea typeface="Consolas" charset="0"/>
              <a:cs typeface="Consolas" charset="0"/>
            </a:endParaRPr>
          </a:p>
          <a:p>
            <a:endParaRPr lang="en-US" dirty="0" smtClean="0">
              <a:ea typeface="Consolas" charset="0"/>
              <a:cs typeface="Consolas" charset="0"/>
            </a:endParaRPr>
          </a:p>
          <a:p>
            <a:endParaRPr lang="en-US" dirty="0">
              <a:ea typeface="Consolas" charset="0"/>
              <a:cs typeface="Consolas" charset="0"/>
            </a:endParaRPr>
          </a:p>
          <a:p>
            <a:endParaRPr lang="en-US" dirty="0" smtClean="0">
              <a:ea typeface="Consolas" charset="0"/>
              <a:cs typeface="Consolas" charset="0"/>
            </a:endParaRPr>
          </a:p>
          <a:p>
            <a:endParaRPr lang="en-US" dirty="0">
              <a:ea typeface="Consolas" charset="0"/>
              <a:cs typeface="Consolas" charset="0"/>
            </a:endParaRPr>
          </a:p>
          <a:p>
            <a:endParaRPr lang="en-US" dirty="0" smtClean="0"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Don’t forget 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json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7502" y="4743446"/>
            <a:ext cx="6664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 do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sort_keys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indent</a:t>
            </a:r>
            <a:r>
              <a:rPr lang="en-US" dirty="0" smtClean="0"/>
              <a:t>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separators</a:t>
            </a:r>
            <a:r>
              <a:rPr lang="en-US" dirty="0" smtClean="0"/>
              <a:t> arguments do?</a:t>
            </a:r>
          </a:p>
          <a:p>
            <a:r>
              <a:rPr lang="en-US" dirty="0" smtClean="0"/>
              <a:t>Can we leave them out?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61" y="2502560"/>
            <a:ext cx="9489077" cy="19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Doing the opposite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63" y="2159586"/>
            <a:ext cx="10131674" cy="1996091"/>
          </a:xfrm>
        </p:spPr>
      </p:pic>
    </p:spTree>
    <p:extLst>
      <p:ext uri="{BB962C8B-B14F-4D97-AF65-F5344CB8AC3E}">
        <p14:creationId xmlns:p14="http://schemas.microsoft.com/office/powerpoint/2010/main" val="9747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Beware!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put into JSON might not be the same when it comes back: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2523740"/>
            <a:ext cx="69977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now for something completely different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596" y="1690688"/>
            <a:ext cx="9194800" cy="4000500"/>
          </a:xfrm>
        </p:spPr>
      </p:pic>
    </p:spTree>
    <p:extLst>
      <p:ext uri="{BB962C8B-B14F-4D97-AF65-F5344CB8AC3E}">
        <p14:creationId xmlns:p14="http://schemas.microsoft.com/office/powerpoint/2010/main" val="6986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now for something completely different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1690688"/>
            <a:ext cx="9194800" cy="4000500"/>
          </a:xfrm>
        </p:spPr>
      </p:pic>
      <p:sp>
        <p:nvSpPr>
          <p:cNvPr id="8" name="TextBox 7"/>
          <p:cNvSpPr txBox="1"/>
          <p:nvPr/>
        </p:nvSpPr>
        <p:spPr>
          <a:xfrm>
            <a:off x="2167210" y="5947155"/>
            <a:ext cx="785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equivalent in Python of typing </a:t>
            </a:r>
            <a:r>
              <a:rPr lang="en-US" dirty="0" smtClean="0">
                <a:hlinkClick r:id="rId3"/>
              </a:rPr>
              <a:t>https://www.expedia.co.uk/</a:t>
            </a:r>
            <a:r>
              <a:rPr lang="en-US" dirty="0" smtClean="0"/>
              <a:t> into your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HTTP: </a:t>
            </a:r>
            <a:r>
              <a:rPr lang="en-US" dirty="0" err="1" smtClean="0"/>
              <a:t>HyperText</a:t>
            </a:r>
            <a:r>
              <a:rPr lang="en-US" dirty="0" smtClean="0"/>
              <a:t> Transmission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 complicated to cover the entire protocol</a:t>
            </a:r>
          </a:p>
          <a:p>
            <a:r>
              <a:rPr lang="en-US" dirty="0" smtClean="0"/>
              <a:t>Google RFC2616 if you’re bored or need some bedtime reading</a:t>
            </a:r>
          </a:p>
          <a:p>
            <a:endParaRPr lang="en-US" dirty="0" smtClean="0"/>
          </a:p>
          <a:p>
            <a:r>
              <a:rPr lang="en-US" dirty="0" smtClean="0"/>
              <a:t>In short, we send:</a:t>
            </a:r>
          </a:p>
          <a:p>
            <a:pPr lvl="1"/>
            <a:r>
              <a:rPr lang="en-US" dirty="0" smtClean="0"/>
              <a:t>a verb (usually GET, PUT, POST or DELETE)</a:t>
            </a:r>
          </a:p>
          <a:p>
            <a:pPr lvl="1"/>
            <a:r>
              <a:rPr lang="en-US" dirty="0" smtClean="0"/>
              <a:t>A path ( ’/’ is the root path – you’ve seen these in URLs)</a:t>
            </a:r>
          </a:p>
          <a:p>
            <a:pPr lvl="1"/>
            <a:r>
              <a:rPr lang="en-US" dirty="0" smtClean="0"/>
              <a:t>Some other stuff we don’t need to care about right now</a:t>
            </a:r>
          </a:p>
          <a:p>
            <a:r>
              <a:rPr lang="en-US" dirty="0" smtClean="0"/>
              <a:t>We get back:</a:t>
            </a:r>
          </a:p>
          <a:p>
            <a:pPr lvl="1"/>
            <a:r>
              <a:rPr lang="en-US" dirty="0" smtClean="0"/>
              <a:t>A response code (‘200’ means ’OK’)</a:t>
            </a:r>
          </a:p>
          <a:p>
            <a:pPr lvl="1"/>
            <a:r>
              <a:rPr lang="en-US" dirty="0" smtClean="0"/>
              <a:t>Some content (usually)</a:t>
            </a:r>
          </a:p>
          <a:p>
            <a:pPr lvl="1"/>
            <a:r>
              <a:rPr lang="en-US" dirty="0" smtClean="0"/>
              <a:t>Some other stuff we don’t need to care about right now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When </a:t>
            </a:r>
            <a:r>
              <a:rPr lang="en-US" dirty="0" err="1" smtClean="0"/>
              <a:t>RESTing</a:t>
            </a:r>
            <a:r>
              <a:rPr lang="en-US" dirty="0" smtClean="0"/>
              <a:t> is desirable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REST: Representational State Transfer</a:t>
            </a:r>
          </a:p>
          <a:p>
            <a:pPr lvl="1"/>
            <a:r>
              <a:rPr lang="en-US" dirty="0" smtClean="0"/>
              <a:t>A way for computer programs to use HTTP to manipulate data</a:t>
            </a:r>
          </a:p>
          <a:p>
            <a:pPr lvl="1"/>
            <a:r>
              <a:rPr lang="en-US" dirty="0" smtClean="0"/>
              <a:t>JSON is frequently used to encode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REST powers a bunch of tools used internally:</a:t>
            </a:r>
          </a:p>
          <a:p>
            <a:pPr lvl="1"/>
            <a:r>
              <a:rPr lang="en-US" dirty="0" smtClean="0"/>
              <a:t>SMART (</a:t>
            </a:r>
            <a:r>
              <a:rPr lang="en-US" dirty="0" err="1" smtClean="0"/>
              <a:t>Netscalers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Seiso</a:t>
            </a:r>
            <a:r>
              <a:rPr lang="en-US" dirty="0" smtClean="0"/>
              <a:t> (EWE CMDB)</a:t>
            </a:r>
          </a:p>
          <a:p>
            <a:pPr lvl="1"/>
            <a:r>
              <a:rPr lang="en-US" dirty="0" smtClean="0"/>
              <a:t>EOS (EWE Decision Engine)</a:t>
            </a:r>
          </a:p>
          <a:p>
            <a:endParaRPr lang="en-US" dirty="0"/>
          </a:p>
          <a:p>
            <a:r>
              <a:rPr lang="en-US" dirty="0" smtClean="0"/>
              <a:t>But they’re boring. Let’s look at something a but flashier.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8808</TotalTime>
  <Words>372</Words>
  <Application>Microsoft Macintosh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Last time</vt:lpstr>
      <vt:lpstr>Dealing with JSON: JavaScript Object Notation</vt:lpstr>
      <vt:lpstr>Doing the opposite </vt:lpstr>
      <vt:lpstr>Beware!</vt:lpstr>
      <vt:lpstr>And now for something completely different</vt:lpstr>
      <vt:lpstr>And now for something completely different</vt:lpstr>
      <vt:lpstr>HTTP: HyperText Transmission Protocol</vt:lpstr>
      <vt:lpstr>When RESTing is desirable</vt:lpstr>
      <vt:lpstr>Genre-defying code</vt:lpstr>
      <vt:lpstr>Exercise </vt:lpstr>
      <vt:lpstr>Extra credit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23</cp:revision>
  <dcterms:created xsi:type="dcterms:W3CDTF">2016-05-25T14:11:32Z</dcterms:created>
  <dcterms:modified xsi:type="dcterms:W3CDTF">2016-11-01T14:08:04Z</dcterms:modified>
</cp:coreProperties>
</file>