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restaurants/pre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dkthpsj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as </a:t>
            </a:r>
            <a:r>
              <a:rPr lang="en-US" sz="4000" smtClean="0"/>
              <a:t>An </a:t>
            </a:r>
            <a:r>
              <a:rPr lang="en-US" sz="4000"/>
              <a:t>A</a:t>
            </a:r>
            <a:r>
              <a:rPr lang="en-US" sz="4000" smtClean="0"/>
              <a:t>dditional 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7: Virtual Environments, serving up the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62" y="725343"/>
            <a:ext cx="7668076" cy="495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17" y="1825625"/>
            <a:ext cx="917436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code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go/dkthpsj7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Add an extra method to the </a:t>
            </a:r>
            <a:r>
              <a:rPr lang="en-US" dirty="0" err="1" smtClean="0"/>
              <a:t>RestaurantCollection</a:t>
            </a:r>
            <a:r>
              <a:rPr lang="en-US" dirty="0" smtClean="0"/>
              <a:t> class that takes the name of a restaurant and returns the object as JSON</a:t>
            </a:r>
          </a:p>
          <a:p>
            <a:endParaRPr lang="en-US" dirty="0"/>
          </a:p>
          <a:p>
            <a:r>
              <a:rPr lang="en-US" dirty="0" smtClean="0"/>
              <a:t>Call that method from your webserver so that you can get a JSON object with full restaurant details by visiting:</a:t>
            </a:r>
          </a:p>
          <a:p>
            <a:pPr lvl="1"/>
            <a:r>
              <a:rPr lang="en-US" dirty="0" smtClean="0">
                <a:hlinkClick r:id="rId3"/>
              </a:rPr>
              <a:t>http://127.0.0.1:8080/restaurants/pret</a:t>
            </a:r>
            <a:r>
              <a:rPr lang="en-US" dirty="0" smtClean="0"/>
              <a:t>  (for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60" y="1825625"/>
            <a:ext cx="9474279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50344"/>
            <a:ext cx="8534400" cy="2501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9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 /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extra method to your webserver:</a:t>
            </a:r>
          </a:p>
          <a:p>
            <a:pPr lvl="1"/>
            <a:r>
              <a:rPr lang="en-US" dirty="0" smtClean="0">
                <a:hlinkClick r:id="rId2" invalidUrl="http://127.0.0.1:8080/score/&lt;num"/>
              </a:rPr>
              <a:t>http://127.0.0.1:8080/score/&lt;num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Should return a JSON object listing all the restaurants with a matching score</a:t>
            </a:r>
          </a:p>
          <a:p>
            <a:endParaRPr lang="en-US" dirty="0"/>
          </a:p>
          <a:p>
            <a:r>
              <a:rPr lang="en-US" dirty="0" smtClean="0"/>
              <a:t>Got that working? Add a /</a:t>
            </a:r>
            <a:r>
              <a:rPr lang="en-US" dirty="0" err="1" smtClean="0"/>
              <a:t>max_dist</a:t>
            </a:r>
            <a:r>
              <a:rPr lang="en-US" dirty="0"/>
              <a:t> </a:t>
            </a:r>
            <a:r>
              <a:rPr lang="en-US" dirty="0" smtClean="0"/>
              <a:t> URL to your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Time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56" y="1690688"/>
            <a:ext cx="9583888" cy="4169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0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There’s a problem using pip - what is it?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Conflicts, System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</a:t>
            </a:r>
          </a:p>
          <a:p>
            <a:pPr lvl="1"/>
            <a:r>
              <a:rPr lang="en-US" dirty="0" smtClean="0"/>
              <a:t>program A needs version 1 of a module</a:t>
            </a:r>
          </a:p>
          <a:p>
            <a:pPr lvl="1"/>
            <a:r>
              <a:rPr lang="en-US" dirty="0" smtClean="0"/>
              <a:t>Program B needs </a:t>
            </a:r>
            <a:r>
              <a:rPr lang="en-US" dirty="0" smtClean="0"/>
              <a:t>(incompatible) version </a:t>
            </a:r>
            <a:r>
              <a:rPr lang="en-US" dirty="0" smtClean="0"/>
              <a:t>2 of the same module 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ip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new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irtualenv</a:t>
            </a:r>
            <a:r>
              <a:rPr lang="en-US" dirty="0" smtClean="0"/>
              <a:t>  lesson7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 lesson7/bin/activate</a:t>
            </a:r>
          </a:p>
          <a:p>
            <a:pPr lvl="1"/>
            <a:endParaRPr lang="en-US" dirty="0"/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 err="1" smtClean="0"/>
              <a:t>virtualenv</a:t>
            </a:r>
            <a:r>
              <a:rPr lang="en-US" smtClean="0"/>
              <a:t> lesson7</a:t>
            </a:r>
            <a:endParaRPr lang="en-US" dirty="0" smtClean="0"/>
          </a:p>
          <a:p>
            <a:pPr lvl="1"/>
            <a:r>
              <a:rPr lang="en-US" dirty="0" smtClean="0"/>
              <a:t>lesson7\Scripts\activate</a:t>
            </a:r>
          </a:p>
          <a:p>
            <a:pPr lvl="1"/>
            <a:endParaRPr lang="en-US" dirty="0"/>
          </a:p>
          <a:p>
            <a:r>
              <a:rPr lang="en-US" dirty="0" smtClean="0"/>
              <a:t>Your prompt will change  to reflect you’ve started your</a:t>
            </a:r>
            <a:br>
              <a:rPr lang="en-US" dirty="0" smtClean="0"/>
            </a:br>
            <a:r>
              <a:rPr lang="en-US" dirty="0" smtClean="0"/>
              <a:t>virtual environment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our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need a new module for the rest of today’s class:</a:t>
            </a:r>
          </a:p>
          <a:p>
            <a:pPr lvl="1"/>
            <a:r>
              <a:rPr lang="en-US" dirty="0" smtClean="0"/>
              <a:t>Activate your virtual environment if you haven’t already</a:t>
            </a:r>
          </a:p>
          <a:p>
            <a:pPr lvl="1"/>
            <a:r>
              <a:rPr lang="en-US" dirty="0" smtClean="0"/>
              <a:t>Install the module “</a:t>
            </a:r>
            <a:r>
              <a:rPr lang="en-US" dirty="0" err="1" smtClean="0"/>
              <a:t>web.py</a:t>
            </a:r>
            <a:r>
              <a:rPr lang="en-US" dirty="0" smtClean="0"/>
              <a:t>” (that’s its literal name)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86" y="1825625"/>
            <a:ext cx="75126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Request data in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90688"/>
            <a:ext cx="11391900" cy="393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288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Python as An Additional Language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PowerPoint Presentation</vt:lpstr>
      <vt:lpstr>Nested classes</vt:lpstr>
      <vt:lpstr>Exercise</vt:lpstr>
      <vt:lpstr>Hints</vt:lpstr>
      <vt:lpstr>Hints</vt:lpstr>
      <vt:lpstr>Extra Credit / 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30</cp:revision>
  <dcterms:created xsi:type="dcterms:W3CDTF">2016-04-14T10:14:31Z</dcterms:created>
  <dcterms:modified xsi:type="dcterms:W3CDTF">2016-11-01T14:24:48Z</dcterms:modified>
</cp:coreProperties>
</file>