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90AC5-EEF3-4EA1-A101-3D86882000F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3EA0-46BB-442A-B7D9-435471A2E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24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331D-A90E-4B29-98F1-E28118E699E1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7F3-138D-4DDF-AEE6-4B2FA094FEC2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DAE-D308-4C41-8399-C96EFD2FF760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7E7-F12C-4B37-87DE-5952CFD6438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C6A5-72B7-4B1D-919F-D3FA6C750D7D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C3FC-A082-49F1-AFDE-E5116672F78A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A706-F46C-424E-93B6-2FC6B1A811E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F385-E018-4FAD-B7E2-63B875CDEAB0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1CF-BC4F-4F4F-9195-7C8F3FCBA73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897B-CAC4-4240-BB2A-5DC053C6FF4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7AD8-BC7F-4D4F-A4C7-A14AA1261AD7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EB-EE6B-4150-99D3-D0325104B798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C614-E505-41AD-AB50-827B7CF422E1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5C1-9AFA-4E95-8FAF-2D6BF8939390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170-D752-4659-966A-8ADFE2D81CF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5707-4B28-4ED5-A9B1-008B1B777B71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A9D-24F4-45EA-88DA-7198A8A8AC0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5D234F-F84F-4B9F-B6DD-1B61E265C6F0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lasse_de_test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coring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04DEE-2DDC-4D26-B804-0AF85449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971" y="-142462"/>
            <a:ext cx="9950367" cy="3329581"/>
          </a:xfrm>
        </p:spPr>
        <p:txBody>
          <a:bodyPr/>
          <a:lstStyle/>
          <a:p>
            <a:r>
              <a:rPr lang="fr-FR" sz="6000" dirty="0">
                <a:latin typeface="Bahnschrift SemiBold SemiConden" panose="020B0502040204020203" pitchFamily="34" charset="0"/>
              </a:rPr>
              <a:t>Projet : Afficheur score de tennis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C8329-5040-49DD-8A37-D32CB283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971" y="3280173"/>
            <a:ext cx="8825658" cy="861420"/>
          </a:xfrm>
        </p:spPr>
        <p:txBody>
          <a:bodyPr/>
          <a:lstStyle/>
          <a:p>
            <a:r>
              <a:rPr lang="fr-FR" dirty="0">
                <a:latin typeface="Bahnschrift SemiBold SemiConden" panose="020B0502040204020203" pitchFamily="34" charset="0"/>
              </a:rPr>
              <a:t>Informatique et science du numérique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E0D1EB1-6350-4652-99B3-9D4914B6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6" y="4620851"/>
            <a:ext cx="1912449" cy="9504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C3E8C6-6C50-4EF0-A603-BA50FF29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59" y="4644247"/>
            <a:ext cx="3191739" cy="950429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730799D9-D1E7-4DE9-A1F1-3DE8248D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E83FE-3731-4295-9CF4-2197304AC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787" y="3915691"/>
            <a:ext cx="4194025" cy="2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Algorigramme</a:t>
            </a:r>
          </a:p>
          <a:p>
            <a:r>
              <a:rPr lang="fr-FR" dirty="0"/>
              <a:t>Fonction Egalité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862C84-E985-464B-A189-D28E8253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99" y="1853248"/>
            <a:ext cx="5315035" cy="480076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57C93-2506-40FF-8A01-96C73C57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2740"/>
            <a:ext cx="9404723" cy="1400530"/>
          </a:xfrm>
        </p:spPr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Implémentation</a:t>
            </a:r>
          </a:p>
          <a:p>
            <a:r>
              <a:rPr lang="fr-FR" dirty="0"/>
              <a:t>Fonction Egalité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893679-5388-4AFF-9108-FBB09692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51" y="2877687"/>
            <a:ext cx="7337277" cy="307836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2ECA3D-CC4B-4802-B975-FBB8F058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2740"/>
            <a:ext cx="9404723" cy="1400530"/>
          </a:xfrm>
        </p:spPr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Classe de test</a:t>
            </a:r>
          </a:p>
          <a:p>
            <a:r>
              <a:rPr lang="fr-FR" dirty="0"/>
              <a:t>Implémentation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2ECA3D-CC4B-4802-B975-FBB8F058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85A2B4-C6B2-4DAE-926C-E8C2E24F5EBE}"/>
              </a:ext>
            </a:extLst>
          </p:cNvPr>
          <p:cNvSpPr txBox="1"/>
          <p:nvPr/>
        </p:nvSpPr>
        <p:spPr>
          <a:xfrm>
            <a:off x="19617" y="4334938"/>
            <a:ext cx="556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hlinkClick r:id="rId2" action="ppaction://hlinkfile"/>
              </a:rPr>
              <a:t>classe_de_test.txt</a:t>
            </a:r>
            <a:endParaRPr lang="fr-FR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94" y="1346662"/>
            <a:ext cx="6118166" cy="5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04DEE-2DDC-4D26-B804-0AF85449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919" y="-1664791"/>
            <a:ext cx="9950367" cy="3329581"/>
          </a:xfrm>
        </p:spPr>
        <p:txBody>
          <a:bodyPr/>
          <a:lstStyle/>
          <a:p>
            <a:r>
              <a:rPr lang="fr-FR" sz="6000" dirty="0">
                <a:latin typeface="Bahnschrift SemiBold SemiConden" panose="020B0502040204020203" pitchFamily="34" charset="0"/>
              </a:rPr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C8329-5040-49DD-8A37-D32CB283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19" y="1504382"/>
            <a:ext cx="8825658" cy="861420"/>
          </a:xfrm>
        </p:spPr>
        <p:txBody>
          <a:bodyPr/>
          <a:lstStyle/>
          <a:p>
            <a:r>
              <a:rPr lang="fr-FR" dirty="0">
                <a:latin typeface="Bahnschrift SemiBold SemiConden" panose="020B0502040204020203" pitchFamily="34" charset="0"/>
              </a:rPr>
              <a:t>Informatique et science du numérique</a:t>
            </a:r>
          </a:p>
        </p:txBody>
      </p:sp>
      <p:sp>
        <p:nvSpPr>
          <p:cNvPr id="4" name="ZoneTexte 3">
            <a:hlinkClick r:id="rId2" action="ppaction://hlinksldjump"/>
            <a:extLst>
              <a:ext uri="{FF2B5EF4-FFF2-40B4-BE49-F238E27FC236}">
                <a16:creationId xmlns:a16="http://schemas.microsoft.com/office/drawing/2014/main" id="{F3C1DDC8-0A62-467B-A681-D73E4CE98823}"/>
              </a:ext>
            </a:extLst>
          </p:cNvPr>
          <p:cNvSpPr txBox="1"/>
          <p:nvPr/>
        </p:nvSpPr>
        <p:spPr>
          <a:xfrm>
            <a:off x="1005151" y="2360832"/>
            <a:ext cx="10243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Présentation du projet  : page </a:t>
            </a:r>
            <a:r>
              <a:rPr lang="fr-FR" sz="2800" dirty="0">
                <a:hlinkClick r:id="rId2" action="ppaction://hlinksldjump"/>
              </a:rPr>
              <a:t>3</a:t>
            </a:r>
            <a:endParaRPr lang="fr-FR" sz="2800" dirty="0"/>
          </a:p>
          <a:p>
            <a:r>
              <a:rPr lang="fr-FR" sz="2800" dirty="0"/>
              <a:t>Modélisation UML          : page </a:t>
            </a:r>
            <a:r>
              <a:rPr lang="fr-FR" sz="2800" dirty="0">
                <a:hlinkClick r:id="rId3" action="ppaction://hlinksldjump"/>
              </a:rPr>
              <a:t>4</a:t>
            </a:r>
            <a:r>
              <a:rPr lang="fr-FR" sz="2800" dirty="0"/>
              <a:t>/</a:t>
            </a:r>
            <a:r>
              <a:rPr lang="fr-FR" sz="2800" dirty="0">
                <a:hlinkClick r:id="rId4" action="ppaction://hlinksldjump"/>
              </a:rPr>
              <a:t>5</a:t>
            </a:r>
            <a:endParaRPr lang="fr-FR" sz="2800" dirty="0"/>
          </a:p>
          <a:p>
            <a:r>
              <a:rPr lang="fr-FR" sz="2800" dirty="0"/>
              <a:t>Algorigramme(3)           : page </a:t>
            </a:r>
            <a:r>
              <a:rPr lang="fr-FR" sz="2800" dirty="0">
                <a:hlinkClick r:id="rId5" action="ppaction://hlinksldjump"/>
              </a:rPr>
              <a:t>6</a:t>
            </a:r>
            <a:r>
              <a:rPr lang="fr-FR" sz="2800" dirty="0"/>
              <a:t>/</a:t>
            </a:r>
            <a:r>
              <a:rPr lang="fr-FR" sz="2800" dirty="0">
                <a:hlinkClick r:id="rId6" action="ppaction://hlinksldjump"/>
              </a:rPr>
              <a:t>8</a:t>
            </a:r>
            <a:r>
              <a:rPr lang="fr-FR" sz="2800" dirty="0"/>
              <a:t>/</a:t>
            </a:r>
            <a:r>
              <a:rPr lang="fr-FR" sz="2800" dirty="0">
                <a:hlinkClick r:id="rId7" action="ppaction://hlinksldjump"/>
              </a:rPr>
              <a:t>10</a:t>
            </a:r>
            <a:endParaRPr lang="fr-FR" sz="2800" dirty="0"/>
          </a:p>
          <a:p>
            <a:r>
              <a:rPr lang="fr-FR" sz="2800" dirty="0"/>
              <a:t>Implémentation(3)        : page </a:t>
            </a:r>
            <a:r>
              <a:rPr lang="fr-FR" sz="2800" dirty="0">
                <a:hlinkClick r:id="rId8" action="ppaction://hlinksldjump"/>
              </a:rPr>
              <a:t>7</a:t>
            </a:r>
            <a:r>
              <a:rPr lang="fr-FR" sz="2800" dirty="0"/>
              <a:t>/</a:t>
            </a:r>
            <a:r>
              <a:rPr lang="fr-FR" sz="2800" dirty="0">
                <a:hlinkClick r:id="rId9" action="ppaction://hlinksldjump"/>
              </a:rPr>
              <a:t>9</a:t>
            </a:r>
            <a:r>
              <a:rPr lang="fr-FR" sz="2800" dirty="0"/>
              <a:t>/</a:t>
            </a:r>
            <a:r>
              <a:rPr lang="fr-FR" sz="2800" dirty="0">
                <a:hlinkClick r:id="rId10" action="ppaction://hlinksldjump"/>
              </a:rPr>
              <a:t>11</a:t>
            </a:r>
            <a:r>
              <a:rPr lang="fr-FR" sz="2800" dirty="0"/>
              <a:t>  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DE6747-17A6-4558-97BE-5E52134B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DBF0-7DCC-4402-997C-8DEEF7DD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Présentation du principe de l’afficheur score de Tennis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b="1" dirty="0">
                <a:solidFill>
                  <a:schemeClr val="bg1"/>
                </a:solidFill>
              </a:rPr>
              <a:t>Prise de l’information (Quel joueur à gagné un point ?)</a:t>
            </a:r>
          </a:p>
          <a:p>
            <a:r>
              <a:rPr lang="fr-FR" b="1" dirty="0">
                <a:solidFill>
                  <a:schemeClr val="bg1"/>
                </a:solidFill>
              </a:rPr>
              <a:t>Vérifier le cas de l’égalité</a:t>
            </a:r>
          </a:p>
          <a:p>
            <a:r>
              <a:rPr lang="fr-FR" b="1" dirty="0">
                <a:solidFill>
                  <a:schemeClr val="bg1"/>
                </a:solidFill>
              </a:rPr>
              <a:t>Ajouter le point correspondant </a:t>
            </a:r>
          </a:p>
          <a:p>
            <a:r>
              <a:rPr lang="fr-FR" b="1" dirty="0">
                <a:solidFill>
                  <a:schemeClr val="bg1"/>
                </a:solidFill>
              </a:rPr>
              <a:t>Affichage :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			•Affichage des points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			•Affichage du nombre de jeu &amp; set </a:t>
            </a:r>
          </a:p>
          <a:p>
            <a:pPr marL="0" indent="0">
              <a:buNone/>
            </a:pPr>
            <a:endParaRPr lang="fr-F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</a:rPr>
              <a:t>				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75DFFB-6F9F-4905-A2D7-FC79910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DBF0-7DCC-4402-997C-8DEEF7DD7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41737"/>
            <a:ext cx="2865715" cy="217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Modélisation UML</a:t>
            </a:r>
          </a:p>
          <a:p>
            <a:r>
              <a:rPr lang="fr-FR" dirty="0"/>
              <a:t>Diagramme cas d’utilisation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FA6BA67-1C65-4A93-8208-7FEE752B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DBBCDF-06DC-4ABE-922F-2ADD366B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65" y="1461825"/>
            <a:ext cx="7164674" cy="51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51A0BD-4EE8-49DE-9535-6F4D6840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88" y="1641540"/>
            <a:ext cx="6843529" cy="5089961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30D8BC6-F27E-456E-B224-7E4B59F842F9}"/>
              </a:ext>
            </a:extLst>
          </p:cNvPr>
          <p:cNvSpPr txBox="1">
            <a:spLocks/>
          </p:cNvSpPr>
          <p:nvPr/>
        </p:nvSpPr>
        <p:spPr>
          <a:xfrm>
            <a:off x="646111" y="2341737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Modélisation UML</a:t>
            </a:r>
          </a:p>
          <a:p>
            <a:r>
              <a:rPr lang="fr-FR" dirty="0"/>
              <a:t>Diagramme d’activité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90A0350-A323-49C0-BE30-6B475959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Algorigramme</a:t>
            </a:r>
          </a:p>
          <a:p>
            <a:r>
              <a:rPr lang="fr-FR" dirty="0"/>
              <a:t>Fonction Résolution score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11B1EA2-0D44-433C-A83B-5970D6D5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640" y="1631187"/>
            <a:ext cx="6490082" cy="5201478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C67DA19-D80A-4F5C-91B4-0090C4D7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2740"/>
            <a:ext cx="9404723" cy="1400530"/>
          </a:xfrm>
        </p:spPr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Implémentation</a:t>
            </a:r>
          </a:p>
          <a:p>
            <a:r>
              <a:rPr lang="fr-FR" dirty="0"/>
              <a:t>Fonction Résolution score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ED37C-F66E-4E56-9AAD-98FF7AB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C07336-B11B-433E-9B71-2F51F7AB37AE}"/>
              </a:ext>
            </a:extLst>
          </p:cNvPr>
          <p:cNvSpPr txBox="1"/>
          <p:nvPr/>
        </p:nvSpPr>
        <p:spPr>
          <a:xfrm>
            <a:off x="4492487" y="4093706"/>
            <a:ext cx="3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hlinkClick r:id="rId2" action="ppaction://hlinkfile"/>
              </a:rPr>
              <a:t>scoring.txt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509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Algorigramme</a:t>
            </a:r>
          </a:p>
          <a:p>
            <a:r>
              <a:rPr lang="fr-FR" dirty="0"/>
              <a:t>Fonction </a:t>
            </a:r>
            <a:r>
              <a:rPr lang="fr-FR" dirty="0" err="1"/>
              <a:t>Scorring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8391E8-5FA2-4050-B42F-A2E7435D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33" y="1596729"/>
            <a:ext cx="6012701" cy="5102751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A42773B-756F-4BEA-87D4-5EACE442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C1AB-929E-44C0-AB1C-9A53DEBD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2740"/>
            <a:ext cx="9404723" cy="1400530"/>
          </a:xfrm>
        </p:spPr>
        <p:txBody>
          <a:bodyPr/>
          <a:lstStyle/>
          <a:p>
            <a:r>
              <a:rPr lang="fr-FR" u="sng" dirty="0"/>
              <a:t>Projet</a:t>
            </a:r>
            <a:br>
              <a:rPr lang="fr-FR" u="sng" dirty="0"/>
            </a:br>
            <a:r>
              <a:rPr lang="fr-FR" sz="2400" u="sng" dirty="0"/>
              <a:t>Informatique et science du numérique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2EEB208-9CF9-4358-8706-F0E5CAFE47D0}"/>
              </a:ext>
            </a:extLst>
          </p:cNvPr>
          <p:cNvSpPr txBox="1">
            <a:spLocks/>
          </p:cNvSpPr>
          <p:nvPr/>
        </p:nvSpPr>
        <p:spPr>
          <a:xfrm>
            <a:off x="646111" y="2242346"/>
            <a:ext cx="2865715" cy="217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2400" b="1" dirty="0"/>
              <a:t>Implémentation</a:t>
            </a:r>
          </a:p>
          <a:p>
            <a:r>
              <a:rPr lang="fr-FR" dirty="0"/>
              <a:t>Fonction </a:t>
            </a:r>
            <a:r>
              <a:rPr lang="fr-FR" dirty="0" err="1"/>
              <a:t>Scorring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B44B83-DD74-49E6-9EAF-66412F4F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643270"/>
            <a:ext cx="7363406" cy="4908937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F458D5-89C3-430C-8397-AD9311FB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125</Words>
  <Application>Microsoft Office PowerPoint</Application>
  <PresentationFormat>Grand écran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Bahnschrift SemiBold SemiConden</vt:lpstr>
      <vt:lpstr>Calibri</vt:lpstr>
      <vt:lpstr>Century Gothic</vt:lpstr>
      <vt:lpstr>Wingdings 3</vt:lpstr>
      <vt:lpstr>Ion</vt:lpstr>
      <vt:lpstr>Projet : Afficheur score de tennis</vt:lpstr>
      <vt:lpstr>Sommaire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  <vt:lpstr>Projet Informatique et science du numérique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compteur de point de tennis</dc:title>
  <dc:creator>user</dc:creator>
  <cp:lastModifiedBy>icard</cp:lastModifiedBy>
  <cp:revision>16</cp:revision>
  <dcterms:created xsi:type="dcterms:W3CDTF">2019-05-13T16:58:01Z</dcterms:created>
  <dcterms:modified xsi:type="dcterms:W3CDTF">2019-05-17T13:34:14Z</dcterms:modified>
</cp:coreProperties>
</file>