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26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672234" y="0"/>
            <a:ext cx="1519767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6"/>
            <a:ext cx="12192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6"/>
            <a:ext cx="12192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12700" y="2138363"/>
            <a:ext cx="10687051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4770441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10261600" y="59436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10972800" y="56388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10960100" y="622935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1" name="AutoShape 113" descr="gdd01"/>
          <p:cNvSpPr>
            <a:spLocks noChangeArrowheads="1"/>
          </p:cNvSpPr>
          <p:nvPr/>
        </p:nvSpPr>
        <p:spPr bwMode="gray">
          <a:xfrm>
            <a:off x="254000" y="3162300"/>
            <a:ext cx="23368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8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2" name="AutoShape 114" descr="gdd04"/>
          <p:cNvSpPr>
            <a:spLocks noChangeArrowheads="1"/>
          </p:cNvSpPr>
          <p:nvPr/>
        </p:nvSpPr>
        <p:spPr bwMode="gray">
          <a:xfrm>
            <a:off x="2184400" y="2324100"/>
            <a:ext cx="24384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8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5" descr="gdd03"/>
          <p:cNvSpPr>
            <a:spLocks noChangeArrowheads="1"/>
          </p:cNvSpPr>
          <p:nvPr/>
        </p:nvSpPr>
        <p:spPr bwMode="gray">
          <a:xfrm>
            <a:off x="2133600" y="4038600"/>
            <a:ext cx="24384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80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734978-4C86-45D3-992B-B9313ED77DE3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0" y="1143000"/>
            <a:ext cx="89408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673600" y="2971800"/>
            <a:ext cx="57912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470400" y="6553200"/>
            <a:ext cx="28448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" y="6477000"/>
            <a:ext cx="34544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0AAF3F7-97E0-4A41-A913-71139FFDF66E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A9319A5C-5CB6-48FC-B6A0-F593EACC492D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A5AB542F-5557-4505-9F5B-B2E19B90CDBE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53DC991B-14F9-44FA-8114-B01984647154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6B23097D-3B07-4680-B204-14F808AEA4F1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CD042D6B-AF55-4389-A4CE-2825F02E3528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5207906B-7DB0-49C2-88E1-493BAF5DCD78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36B0A33-E2D4-4C71-AD1F-907DFA3BD883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AA56A21-32AB-4FB1-9FD9-68FF0B7EF680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5C7457B-6025-4486-97A8-BA78E03890C6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F105B7DF-BBD9-4F64-A2E0-BBF6A7D0A966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6542D675-E477-4DDF-ABBA-F78AA02C51DD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9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12699" y="344488"/>
            <a:ext cx="10926233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370746 h 1471"/>
              <a:gd name="T4" fmla="*/ 2147483646 w 5049"/>
              <a:gd name="T5" fmla="*/ 270336452 h 1471"/>
              <a:gd name="T6" fmla="*/ 0 w 5049"/>
              <a:gd name="T7" fmla="*/ 272746949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10871200" y="0"/>
            <a:ext cx="13208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10261600" y="59436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10972800" y="56388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10960100" y="622935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9864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fld id="{ECD585CE-D969-4506-AD84-B3ED7FD169CB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477001"/>
            <a:ext cx="38608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226485" y="436563"/>
            <a:ext cx="630767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690034" y="228600"/>
            <a:ext cx="630767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690034" y="647700"/>
            <a:ext cx="630767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>
                <a:solidFill>
                  <a:schemeClr val="bg1"/>
                </a:solidFill>
              </a:rPr>
              <a:t>BB</a:t>
            </a:r>
            <a:endParaRPr lang="en-US" alt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524000" y="381001"/>
            <a:ext cx="8940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0EF66E7-3FB7-4046-A2B0-923E7591FB32}" type="slidenum">
              <a:rPr lang="en-US" altLang="en-US" sz="18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69BA-F5C8-AD27-7E97-7AD08F3BC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	Dự án phát triển phần mềm quản lý Smart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7C985-2A4E-67DF-4837-BB66FC676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3600" y="2234930"/>
            <a:ext cx="5791200" cy="2103606"/>
          </a:xfrm>
        </p:spPr>
        <p:txBody>
          <a:bodyPr/>
          <a:lstStyle/>
          <a:p>
            <a:r>
              <a:rPr lang="en-US" sz="1600" b="0"/>
              <a:t>GVHD: Ths. LÊ HUỲNH PHƯỚC</a:t>
            </a:r>
          </a:p>
          <a:p>
            <a:r>
              <a:rPr lang="en-US" sz="1600" b="0"/>
              <a:t>Nhóm 4</a:t>
            </a:r>
          </a:p>
          <a:p>
            <a:r>
              <a:rPr lang="en-US" sz="1600" b="0"/>
              <a:t>Trương Cao Anh Huy</a:t>
            </a:r>
          </a:p>
          <a:p>
            <a:r>
              <a:rPr lang="en-US" sz="1600" b="0"/>
              <a:t>Lê Trần Thành Long</a:t>
            </a:r>
          </a:p>
          <a:p>
            <a:r>
              <a:rPr lang="en-US" sz="1600" b="0"/>
              <a:t>Nguyễn Đình Đạt</a:t>
            </a:r>
          </a:p>
          <a:p>
            <a:r>
              <a:rPr lang="en-US" sz="1600" b="0"/>
              <a:t>Nguyễn Thành Đạt</a:t>
            </a:r>
          </a:p>
          <a:p>
            <a:r>
              <a:rPr lang="en-US" sz="1600" b="0"/>
              <a:t>Vũ Trường Giang</a:t>
            </a:r>
          </a:p>
        </p:txBody>
      </p:sp>
    </p:spTree>
    <p:extLst>
      <p:ext uri="{BB962C8B-B14F-4D97-AF65-F5344CB8AC3E}">
        <p14:creationId xmlns:p14="http://schemas.microsoft.com/office/powerpoint/2010/main" val="118417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82C2-3062-33C3-3485-267152C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87B-8510-6DBC-1581-04D9B48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Notify Guest About Arrival</a:t>
            </a:r>
          </a:p>
          <a:p>
            <a:pPr lvl="1"/>
            <a:r>
              <a:rPr lang="en-US"/>
              <a:t>Tóm tắt định danh</a:t>
            </a:r>
          </a:p>
          <a:p>
            <a:pPr lvl="2"/>
            <a:r>
              <a:rPr lang="vi-VN" sz="2000"/>
              <a:t>Tiêu đề: Hiển thị bản đồ</a:t>
            </a:r>
          </a:p>
          <a:p>
            <a:pPr lvl="2"/>
            <a:r>
              <a:rPr lang="vi-VN" sz="2000"/>
              <a:t>Tóm tắt: Use case này cho phép người dân xem bản đồ.</a:t>
            </a:r>
          </a:p>
          <a:p>
            <a:pPr lvl="2"/>
            <a:r>
              <a:rPr lang="vi-VN" sz="2000"/>
              <a:t>Actor: Driver</a:t>
            </a:r>
          </a:p>
          <a:p>
            <a:pPr lvl="2"/>
            <a:r>
              <a:rPr lang="vi-VN" sz="2000"/>
              <a:t>Ngày tạo: 8/ 6/ 2022</a:t>
            </a:r>
          </a:p>
          <a:p>
            <a:pPr lvl="2"/>
            <a:r>
              <a:rPr lang="vi-VN" sz="2000"/>
              <a:t>Ngày cập nhật:…………………..</a:t>
            </a:r>
          </a:p>
          <a:p>
            <a:pPr lvl="2"/>
            <a:r>
              <a:rPr lang="vi-VN" sz="2000"/>
              <a:t>Version: 1.0</a:t>
            </a:r>
          </a:p>
          <a:p>
            <a:pPr lvl="2"/>
            <a:r>
              <a:rPr lang="vi-VN" sz="2000"/>
              <a:t>Chịu trách nhiệm: Lê Trần Thành Long</a:t>
            </a:r>
          </a:p>
          <a:p>
            <a:pPr lvl="2"/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263680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0BE9-3139-1144-DC13-5427687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Class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D785AE0-7FA0-E969-B678-37656D8C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69" y="1007586"/>
            <a:ext cx="7008861" cy="58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089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E5A7-261E-1F57-7069-37D2D48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tuần tự</a:t>
            </a: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120583F-E96A-DB26-56F8-2882BE51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19" y="986723"/>
            <a:ext cx="7139561" cy="5197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CD82F-1540-6EC2-C51E-3ACE9E31E331}"/>
              </a:ext>
            </a:extLst>
          </p:cNvPr>
          <p:cNvSpPr txBox="1"/>
          <p:nvPr/>
        </p:nvSpPr>
        <p:spPr>
          <a:xfrm>
            <a:off x="4149213" y="6272981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Sơ đồ tuần tự Login</a:t>
            </a:r>
          </a:p>
        </p:txBody>
      </p:sp>
    </p:spTree>
    <p:extLst>
      <p:ext uri="{BB962C8B-B14F-4D97-AF65-F5344CB8AC3E}">
        <p14:creationId xmlns:p14="http://schemas.microsoft.com/office/powerpoint/2010/main" val="5540369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E5A7-261E-1F57-7069-37D2D48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tuần tự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CD82F-1540-6EC2-C51E-3ACE9E31E331}"/>
              </a:ext>
            </a:extLst>
          </p:cNvPr>
          <p:cNvSpPr txBox="1"/>
          <p:nvPr/>
        </p:nvSpPr>
        <p:spPr>
          <a:xfrm>
            <a:off x="4149213" y="6272981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Sơ đồ tuần tự Phone</a:t>
            </a:r>
          </a:p>
        </p:txBody>
      </p:sp>
      <p:pic>
        <p:nvPicPr>
          <p:cNvPr id="6" name="Picture 5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D6BD0584-8FE0-26A0-6EFA-100B3DFC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31" y="1108953"/>
            <a:ext cx="8346332" cy="51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E5A7-261E-1F57-7069-37D2D48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tuần tự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CD82F-1540-6EC2-C51E-3ACE9E31E331}"/>
              </a:ext>
            </a:extLst>
          </p:cNvPr>
          <p:cNvSpPr txBox="1"/>
          <p:nvPr/>
        </p:nvSpPr>
        <p:spPr>
          <a:xfrm>
            <a:off x="4149213" y="6272981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Sơ đồ tuần tự checkPhone</a:t>
            </a:r>
          </a:p>
        </p:txBody>
      </p:sp>
      <p:pic>
        <p:nvPicPr>
          <p:cNvPr id="7" name="Picture 6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E4D8F415-F956-51E4-E83C-D8B9493A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62" y="1324857"/>
            <a:ext cx="8884675" cy="47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4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E5A7-261E-1F57-7069-37D2D48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tuần tự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CD82F-1540-6EC2-C51E-3ACE9E31E331}"/>
              </a:ext>
            </a:extLst>
          </p:cNvPr>
          <p:cNvSpPr txBox="1"/>
          <p:nvPr/>
        </p:nvSpPr>
        <p:spPr>
          <a:xfrm>
            <a:off x="4149213" y="6272981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Sơ đồ tuần tự checkUI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8B7BD-ADB2-2BF0-6C77-30BE992D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84" y="1444367"/>
            <a:ext cx="8509031" cy="43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E5A7-261E-1F57-7069-37D2D48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tuần tự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CD82F-1540-6EC2-C51E-3ACE9E31E331}"/>
              </a:ext>
            </a:extLst>
          </p:cNvPr>
          <p:cNvSpPr txBox="1"/>
          <p:nvPr/>
        </p:nvSpPr>
        <p:spPr>
          <a:xfrm>
            <a:off x="4149213" y="6272981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Sơ đồ tuần tự CardShelter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B795AF5-E424-C78C-0FB0-69494AD8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36" y="1532453"/>
            <a:ext cx="8787528" cy="43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6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E5A7-261E-1F57-7069-37D2D48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tuần tự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CD82F-1540-6EC2-C51E-3ACE9E31E331}"/>
              </a:ext>
            </a:extLst>
          </p:cNvPr>
          <p:cNvSpPr txBox="1"/>
          <p:nvPr/>
        </p:nvSpPr>
        <p:spPr>
          <a:xfrm>
            <a:off x="4115612" y="6028104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Sơ đồ tuần tự Driver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0E73187-2296-D5A7-D9D9-79B402EC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9" y="1696769"/>
            <a:ext cx="9758364" cy="41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596-960C-5EBD-CED7-D452EB29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trạng thái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868071A-1FBB-B2AB-BC79-C3ECACC4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69" y="1012931"/>
            <a:ext cx="8164461" cy="58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5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AA5-BD9C-3C48-9CC6-A29DCEA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Ưu, Khuyết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687D-69B6-0EF2-78A8-0E410121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Ưu điểm:</a:t>
            </a:r>
          </a:p>
          <a:p>
            <a:pPr lvl="1"/>
            <a:r>
              <a:rPr lang="vi-VN"/>
              <a:t>Dễ sử dụng</a:t>
            </a:r>
          </a:p>
          <a:p>
            <a:pPr lvl="1"/>
            <a:r>
              <a:rPr lang="vi-VN"/>
              <a:t>Giao diện dễ nhìn</a:t>
            </a:r>
          </a:p>
          <a:p>
            <a:pPr lvl="1"/>
            <a:r>
              <a:rPr lang="vi-VN"/>
              <a:t>Đáp ứng được hầu hết yêu cầu của đề tài.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321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297B-7C53-6612-1695-36E5D6AB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B95A-1676-80A1-2BAE-EC51FFE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Smart Bus là dự án xây dựng hệ thống xe buýt trong thành phố giúp quá trình quản lý các chuyến xe buýt thuận</a:t>
            </a:r>
            <a:r>
              <a:rPr lang="en-US"/>
              <a:t> </a:t>
            </a:r>
            <a:r>
              <a:rPr lang="vi-VN"/>
              <a:t>tiện hơn</a:t>
            </a:r>
            <a:r>
              <a:rPr lang="en-US"/>
              <a:t>.</a:t>
            </a:r>
          </a:p>
        </p:txBody>
      </p:sp>
      <p:pic>
        <p:nvPicPr>
          <p:cNvPr id="1026" name="Picture 2" descr="First VinGroup smart e-buses hit the streets - Da Nang Today - News -  eNewspaper">
            <a:extLst>
              <a:ext uri="{FF2B5EF4-FFF2-40B4-BE49-F238E27FC236}">
                <a16:creationId xmlns:a16="http://schemas.microsoft.com/office/drawing/2014/main" id="{B3007FA0-5D89-8C83-6FB1-60127B09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85" y="2709950"/>
            <a:ext cx="5656229" cy="37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5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AA5-BD9C-3C48-9CC6-A29DCEA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Ưu, Khuyết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687D-69B6-0EF2-78A8-0E410121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Khuyết điểm:</a:t>
            </a:r>
          </a:p>
          <a:p>
            <a:pPr lvl="1"/>
            <a:r>
              <a:rPr lang="vi-VN"/>
              <a:t>Hệ thống cũ còn gây khó khăn trong khâu thống kê quản lý</a:t>
            </a:r>
          </a:p>
          <a:p>
            <a:pPr lvl="1"/>
            <a:r>
              <a:rPr lang="vi-VN"/>
              <a:t>Việc sửa đổi gặp nhiều khó khăn và sẽ rất không hay nếu phải sửa đổi nhiều lần.</a:t>
            </a:r>
          </a:p>
          <a:p>
            <a:pPr lvl="1"/>
            <a:r>
              <a:rPr lang="vi-VN"/>
              <a:t>Phần mềm còn sơ sài.</a:t>
            </a:r>
          </a:p>
          <a:p>
            <a:pPr lvl="1"/>
            <a:r>
              <a:rPr lang="vi-VN"/>
              <a:t>Còn thiếu sót nhiều chức năng.</a:t>
            </a:r>
          </a:p>
          <a:p>
            <a:pPr lvl="1"/>
            <a:r>
              <a:rPr lang="vi-VN"/>
              <a:t>Giao diện chưa đầy đủ</a:t>
            </a:r>
          </a:p>
          <a:p>
            <a:pPr lvl="1"/>
            <a:r>
              <a:rPr lang="vi-VN"/>
              <a:t>Tính toán vẫn còn thiếu sót.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5E2A-5843-41CE-265C-19AAF0AC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phát triển tương lai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D2D4-C86D-89D8-0018-C5D4D2FE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Xây dựng phần mềm với giao diện mới bắt mắt và gần gũi với</a:t>
            </a:r>
            <a:r>
              <a:rPr lang="en-US"/>
              <a:t> </a:t>
            </a:r>
            <a:r>
              <a:rPr lang="vi-VN"/>
              <a:t>người dùng hơn.</a:t>
            </a:r>
          </a:p>
          <a:p>
            <a:r>
              <a:rPr lang="vi-VN"/>
              <a:t>Xây dựng thêm nhiều chức năng hơn.</a:t>
            </a:r>
          </a:p>
          <a:p>
            <a:r>
              <a:rPr lang="vi-VN"/>
              <a:t>Đi sâu vào nhiều vấn đề để có thể hoàn thiện phần mềm hơn nữa.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967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hân biệt &quot;thank&quot; và &quot;thanks&quot; | Học Tiếng Anh cùng Callum Nguyễn">
            <a:extLst>
              <a:ext uri="{FF2B5EF4-FFF2-40B4-BE49-F238E27FC236}">
                <a16:creationId xmlns:a16="http://schemas.microsoft.com/office/drawing/2014/main" id="{6A77C830-2778-0943-3645-AFDA9D99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047750"/>
            <a:ext cx="809625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8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9FC8-265E-6958-BA68-BFBA1A28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UC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06D826A-0C38-5C4B-B871-758B9B64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21" y="1011677"/>
            <a:ext cx="4885157" cy="58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280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82C2-3062-33C3-3485-267152C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87B-8510-6DBC-1581-04D9B48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Login</a:t>
            </a:r>
          </a:p>
          <a:p>
            <a:pPr lvl="1"/>
            <a:r>
              <a:rPr lang="en-US"/>
              <a:t>Tóm tắt định danh</a:t>
            </a:r>
          </a:p>
          <a:p>
            <a:pPr lvl="2"/>
            <a:r>
              <a:rPr lang="vi-VN" sz="2000"/>
              <a:t>Tiêu đề: Đăng nhập vào hệ thống.</a:t>
            </a:r>
          </a:p>
          <a:p>
            <a:pPr lvl="2"/>
            <a:r>
              <a:rPr lang="vi-VN" sz="2000"/>
              <a:t>Tóm tắt: Use case này cho phép người dân đăng nhập vào hệ thống. </a:t>
            </a:r>
          </a:p>
          <a:p>
            <a:pPr lvl="2"/>
            <a:r>
              <a:rPr lang="vi-VN" sz="2000"/>
              <a:t>Actor: Guest </a:t>
            </a:r>
          </a:p>
          <a:p>
            <a:pPr lvl="2"/>
            <a:r>
              <a:rPr lang="vi-VN" sz="2000"/>
              <a:t>Ngày tạo: 8/ 6/ 2022</a:t>
            </a:r>
          </a:p>
          <a:p>
            <a:pPr lvl="2"/>
            <a:r>
              <a:rPr lang="vi-VN" sz="2000"/>
              <a:t>Ngày cập nhật:………………….. </a:t>
            </a:r>
          </a:p>
          <a:p>
            <a:pPr lvl="2"/>
            <a:r>
              <a:rPr lang="vi-VN" sz="2000"/>
              <a:t>Version: 1.0 </a:t>
            </a:r>
          </a:p>
          <a:p>
            <a:pPr lvl="2"/>
            <a:r>
              <a:rPr lang="vi-VN" sz="2000"/>
              <a:t>Chịu trách nhiệm: Lê Trần Thành Long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62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82C2-3062-33C3-3485-267152C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87B-8510-6DBC-1581-04D9B48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Add guest hool busses</a:t>
            </a:r>
          </a:p>
          <a:p>
            <a:pPr lvl="1"/>
            <a:r>
              <a:rPr lang="en-US"/>
              <a:t>Tóm tắt định danh</a:t>
            </a:r>
          </a:p>
          <a:p>
            <a:pPr lvl="2"/>
            <a:r>
              <a:rPr lang="vi-VN" sz="2000"/>
              <a:t>Tiêu đề: Thêm tuyến đường.</a:t>
            </a:r>
          </a:p>
          <a:p>
            <a:pPr lvl="2"/>
            <a:r>
              <a:rPr lang="vi-VN" sz="2000"/>
              <a:t>Tóm tắt: Use case này cho phép người dân thêm tuyến đường vào hệ thống.</a:t>
            </a:r>
          </a:p>
          <a:p>
            <a:pPr lvl="2"/>
            <a:r>
              <a:rPr lang="vi-VN" sz="2000"/>
              <a:t>Actor: Guest</a:t>
            </a:r>
          </a:p>
          <a:p>
            <a:pPr lvl="2"/>
            <a:r>
              <a:rPr lang="vi-VN" sz="2000"/>
              <a:t>Ngày tạo: 8/ 6/ 2022</a:t>
            </a:r>
          </a:p>
          <a:p>
            <a:pPr lvl="2"/>
            <a:r>
              <a:rPr lang="vi-VN" sz="2000"/>
              <a:t>Ngày cập nhật:…………………..</a:t>
            </a:r>
          </a:p>
          <a:p>
            <a:pPr lvl="2"/>
            <a:r>
              <a:rPr lang="vi-VN" sz="2000"/>
              <a:t>Version: 1.0</a:t>
            </a:r>
          </a:p>
          <a:p>
            <a:pPr lvl="2"/>
            <a:r>
              <a:rPr lang="vi-VN" sz="2000"/>
              <a:t>Chịu trách nhiệm: Lê Trần Thành Long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82C2-3062-33C3-3485-267152C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87B-8510-6DBC-1581-04D9B48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See Current Bus Location</a:t>
            </a:r>
          </a:p>
          <a:p>
            <a:pPr lvl="1"/>
            <a:r>
              <a:rPr lang="en-US"/>
              <a:t>Tóm tắt định danh</a:t>
            </a:r>
          </a:p>
          <a:p>
            <a:pPr lvl="2"/>
            <a:r>
              <a:rPr lang="vi-VN" sz="2000"/>
              <a:t>Tiêu đề: Xem vị trí hiện tại của xe buýt.</a:t>
            </a:r>
          </a:p>
          <a:p>
            <a:pPr lvl="2"/>
            <a:r>
              <a:rPr lang="vi-VN" sz="2000"/>
              <a:t>Tóm tắt: Use case này cho phép người dân xem vị trí của xe buýt.</a:t>
            </a:r>
          </a:p>
          <a:p>
            <a:pPr lvl="2"/>
            <a:r>
              <a:rPr lang="vi-VN" sz="2000"/>
              <a:t>Actor: Guest</a:t>
            </a:r>
          </a:p>
          <a:p>
            <a:pPr lvl="2"/>
            <a:r>
              <a:rPr lang="vi-VN" sz="2000"/>
              <a:t>Ngày tạo: 8/ 6/ 2022</a:t>
            </a:r>
          </a:p>
          <a:p>
            <a:pPr lvl="2"/>
            <a:r>
              <a:rPr lang="vi-VN" sz="2000"/>
              <a:t>Ngày cập nhật:…………………..</a:t>
            </a:r>
          </a:p>
          <a:p>
            <a:pPr lvl="2"/>
            <a:r>
              <a:rPr lang="vi-VN" sz="2000"/>
              <a:t>Version: 1.0</a:t>
            </a:r>
          </a:p>
          <a:p>
            <a:pPr lvl="2"/>
            <a:r>
              <a:rPr lang="vi-VN" sz="2000"/>
              <a:t>Chịu trách nhiệm: Lê Trần Thành Long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82C2-3062-33C3-3485-267152C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87B-8510-6DBC-1581-04D9B48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Update Current Location</a:t>
            </a:r>
          </a:p>
          <a:p>
            <a:pPr lvl="1"/>
            <a:r>
              <a:rPr lang="en-US"/>
              <a:t>Tóm tắt định danh</a:t>
            </a:r>
          </a:p>
          <a:p>
            <a:pPr lvl="2"/>
            <a:r>
              <a:rPr lang="vi-VN" sz="2000"/>
              <a:t>Tiêu đề: Cập nhật vị trí của mình</a:t>
            </a:r>
          </a:p>
          <a:p>
            <a:pPr lvl="2"/>
            <a:r>
              <a:rPr lang="vi-VN" sz="2000"/>
              <a:t>Tóm tắt: Use case này cho phép người dân cập nhật vị trí đang đứng.</a:t>
            </a:r>
          </a:p>
          <a:p>
            <a:pPr lvl="2"/>
            <a:r>
              <a:rPr lang="vi-VN" sz="2000"/>
              <a:t>Actor: Guest</a:t>
            </a:r>
          </a:p>
          <a:p>
            <a:pPr lvl="2"/>
            <a:r>
              <a:rPr lang="vi-VN" sz="2000"/>
              <a:t>Ngày tạo: 8/ 6/ 2022</a:t>
            </a:r>
          </a:p>
          <a:p>
            <a:pPr lvl="2"/>
            <a:r>
              <a:rPr lang="vi-VN" sz="2000"/>
              <a:t>Ngày cập nhật:…………………..</a:t>
            </a:r>
          </a:p>
          <a:p>
            <a:pPr lvl="2"/>
            <a:r>
              <a:rPr lang="vi-VN" sz="2000"/>
              <a:t>Version: 1.0</a:t>
            </a:r>
          </a:p>
          <a:p>
            <a:pPr lvl="2"/>
            <a:r>
              <a:rPr lang="vi-VN" sz="2000"/>
              <a:t>Chịu trách nhiệm: Lê Trần Thành Long </a:t>
            </a:r>
          </a:p>
        </p:txBody>
      </p:sp>
    </p:spTree>
    <p:extLst>
      <p:ext uri="{BB962C8B-B14F-4D97-AF65-F5344CB8AC3E}">
        <p14:creationId xmlns:p14="http://schemas.microsoft.com/office/powerpoint/2010/main" val="3751969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82C2-3062-33C3-3485-267152C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87B-8510-6DBC-1581-04D9B48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Distance Between Location</a:t>
            </a:r>
          </a:p>
          <a:p>
            <a:pPr lvl="1"/>
            <a:r>
              <a:rPr lang="en-US"/>
              <a:t>Tóm tắt định danh</a:t>
            </a:r>
          </a:p>
          <a:p>
            <a:pPr lvl="2"/>
            <a:r>
              <a:rPr lang="vi-VN" sz="2000"/>
              <a:t>Tiêu đề: Xem lộ trình của xe buýt.</a:t>
            </a:r>
          </a:p>
          <a:p>
            <a:pPr lvl="2"/>
            <a:r>
              <a:rPr lang="vi-VN" sz="2000"/>
              <a:t>Tóm tắt: Use case này cho phép người dân xem lộ trình của xe buýt.</a:t>
            </a:r>
          </a:p>
          <a:p>
            <a:pPr lvl="2"/>
            <a:r>
              <a:rPr lang="vi-VN" sz="2000"/>
              <a:t>Actor: Driver</a:t>
            </a:r>
          </a:p>
          <a:p>
            <a:pPr lvl="2"/>
            <a:r>
              <a:rPr lang="vi-VN" sz="2000"/>
              <a:t>Ngày tạo: 8/ 6/ 2022</a:t>
            </a:r>
          </a:p>
          <a:p>
            <a:pPr lvl="2"/>
            <a:r>
              <a:rPr lang="vi-VN" sz="2000"/>
              <a:t>Ngày</a:t>
            </a:r>
            <a:r>
              <a:rPr lang="en-US" sz="2000"/>
              <a:t> </a:t>
            </a:r>
            <a:r>
              <a:rPr lang="vi-VN" sz="2000"/>
              <a:t>cập nhật:…………………..</a:t>
            </a:r>
          </a:p>
          <a:p>
            <a:pPr lvl="2"/>
            <a:r>
              <a:rPr lang="vi-VN" sz="2000"/>
              <a:t>Version: 1.0</a:t>
            </a:r>
          </a:p>
          <a:p>
            <a:pPr lvl="2"/>
            <a:r>
              <a:rPr lang="vi-VN" sz="2000"/>
              <a:t>Chịu trách nhiệm: Lê Trần Thành Long </a:t>
            </a:r>
          </a:p>
          <a:p>
            <a:pPr lvl="2"/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3204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82C2-3062-33C3-3485-267152C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87B-8510-6DBC-1581-04D9B48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Notify Guest About Arrival</a:t>
            </a:r>
          </a:p>
          <a:p>
            <a:pPr lvl="1"/>
            <a:r>
              <a:rPr lang="en-US"/>
              <a:t>Tóm tắt định danh</a:t>
            </a:r>
          </a:p>
          <a:p>
            <a:pPr lvl="2"/>
            <a:r>
              <a:rPr lang="vi-VN" sz="2000"/>
              <a:t>Tiêu đề: Thông báo xe đến.</a:t>
            </a:r>
          </a:p>
          <a:p>
            <a:pPr lvl="2"/>
            <a:r>
              <a:rPr lang="vi-VN" sz="2000"/>
              <a:t>Tóm tắt: Use case này cho phép tài xế thông báo lượng người và trạm kế tiếp dừng.</a:t>
            </a:r>
          </a:p>
          <a:p>
            <a:pPr lvl="2"/>
            <a:r>
              <a:rPr lang="vi-VN" sz="2000"/>
              <a:t>Actor: Driver</a:t>
            </a:r>
          </a:p>
          <a:p>
            <a:pPr lvl="2"/>
            <a:r>
              <a:rPr lang="vi-VN" sz="2000"/>
              <a:t>Ngày tạo: 8/ 6/ 2022</a:t>
            </a:r>
          </a:p>
          <a:p>
            <a:pPr lvl="2"/>
            <a:r>
              <a:rPr lang="vi-VN" sz="2000"/>
              <a:t>Ngày cập nhật:…………………..</a:t>
            </a:r>
          </a:p>
          <a:p>
            <a:pPr lvl="2"/>
            <a:r>
              <a:rPr lang="vi-VN" sz="2000"/>
              <a:t>Version: 1.0</a:t>
            </a:r>
          </a:p>
          <a:p>
            <a:pPr lvl="2"/>
            <a:r>
              <a:rPr lang="vi-VN" sz="2000"/>
              <a:t>Chịu trách nhiệm: Lê Trần Thành Long </a:t>
            </a:r>
          </a:p>
          <a:p>
            <a:pPr lvl="2"/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99800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Biến – Variable</Template>
  <TotalTime>49</TotalTime>
  <Words>714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Corbel</vt:lpstr>
      <vt:lpstr>Tahoma</vt:lpstr>
      <vt:lpstr>Times New Roman</vt:lpstr>
      <vt:lpstr>Verdana</vt:lpstr>
      <vt:lpstr>Wingdings</vt:lpstr>
      <vt:lpstr>VCBB</vt:lpstr>
      <vt:lpstr> Dự án phát triển phần mềm quản lý Smart Bus</vt:lpstr>
      <vt:lpstr>Giới thiệu</vt:lpstr>
      <vt:lpstr>Sơ đồ UC</vt:lpstr>
      <vt:lpstr>Mô tả UC</vt:lpstr>
      <vt:lpstr>Mô tả UC</vt:lpstr>
      <vt:lpstr>Mô tả UC</vt:lpstr>
      <vt:lpstr>Mô tả UC</vt:lpstr>
      <vt:lpstr>Mô tả UC</vt:lpstr>
      <vt:lpstr>Mô tả UC</vt:lpstr>
      <vt:lpstr>Mô tả UC</vt:lpstr>
      <vt:lpstr>Sơ đồ Class</vt:lpstr>
      <vt:lpstr>Sơ đồ tuần tự</vt:lpstr>
      <vt:lpstr>Sơ đồ tuần tự</vt:lpstr>
      <vt:lpstr>Sơ đồ tuần tự</vt:lpstr>
      <vt:lpstr>Sơ đồ tuần tự</vt:lpstr>
      <vt:lpstr>Sơ đồ tuần tự</vt:lpstr>
      <vt:lpstr>Sơ đồ tuần tự</vt:lpstr>
      <vt:lpstr>Sơ đồ trạng thái</vt:lpstr>
      <vt:lpstr>Ưu, Khuyết điểm</vt:lpstr>
      <vt:lpstr>Ưu, Khuyết điểm</vt:lpstr>
      <vt:lpstr>Hướng phát triển tương lai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Dự án phát triển phần mềm quản lý Smart Bus</dc:title>
  <dc:creator>huytca2008110179</dc:creator>
  <cp:lastModifiedBy>huytca2008110179</cp:lastModifiedBy>
  <cp:revision>7</cp:revision>
  <dcterms:created xsi:type="dcterms:W3CDTF">2022-06-28T03:33:33Z</dcterms:created>
  <dcterms:modified xsi:type="dcterms:W3CDTF">2022-06-28T08:02:22Z</dcterms:modified>
</cp:coreProperties>
</file>