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3e968d671f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3e968d671f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33e968d671f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33e968d671f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3e968d671f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33e968d671f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61a0a7f8d2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61a0a7f8d2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efa0dadff9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efa0dadff9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efa0dadff9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efa0dadff9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3e968d671f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3e968d671f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efa0dadff9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efa0dadff9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efa0dadff9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efa0dadff9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3e968d671f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3e968d671f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3e968d671f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3e968d671f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showMasterSp="0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/>
          <p:nvPr/>
        </p:nvSpPr>
        <p:spPr>
          <a:xfrm>
            <a:off x="2381" y="4800600"/>
            <a:ext cx="91416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11" y="4750737"/>
            <a:ext cx="9141600" cy="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2"/>
          <p:cNvSpPr txBox="1"/>
          <p:nvPr>
            <p:ph type="ctrTitle"/>
          </p:nvPr>
        </p:nvSpPr>
        <p:spPr>
          <a:xfrm>
            <a:off x="822960" y="-40386"/>
            <a:ext cx="7543800" cy="26745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000"/>
              <a:buFont typeface="Calibri"/>
              <a:buNone/>
              <a:defRPr sz="60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" type="subTitle"/>
          </p:nvPr>
        </p:nvSpPr>
        <p:spPr>
          <a:xfrm>
            <a:off x="825038" y="2732116"/>
            <a:ext cx="7543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  <a:defRPr sz="18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4pPr>
            <a:lvl5pPr lvl="4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5pPr>
            <a:lvl6pPr lvl="5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6pPr>
            <a:lvl7pPr lvl="6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7pPr>
            <a:lvl8pPr lvl="7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8pPr>
            <a:lvl9pPr lvl="8" algn="ctr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19" name="Google Shape;19;p2"/>
          <p:cNvSpPr txBox="1"/>
          <p:nvPr>
            <p:ph idx="10" type="dt"/>
          </p:nvPr>
        </p:nvSpPr>
        <p:spPr>
          <a:xfrm>
            <a:off x="822960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1" type="ftr"/>
          </p:nvPr>
        </p:nvSpPr>
        <p:spPr>
          <a:xfrm>
            <a:off x="2764639" y="4844839"/>
            <a:ext cx="3617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idx="12" type="sldNum"/>
          </p:nvPr>
        </p:nvSpPr>
        <p:spPr>
          <a:xfrm>
            <a:off x="7425343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cxnSp>
        <p:nvCxnSpPr>
          <p:cNvPr id="22" name="Google Shape;22;p2"/>
          <p:cNvCxnSpPr/>
          <p:nvPr/>
        </p:nvCxnSpPr>
        <p:spPr>
          <a:xfrm>
            <a:off x="905744" y="2647950"/>
            <a:ext cx="740670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1"/>
          <p:cNvSpPr txBox="1"/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5" name="Google Shape;85;p11"/>
          <p:cNvSpPr txBox="1"/>
          <p:nvPr>
            <p:ph idx="1" type="body"/>
          </p:nvPr>
        </p:nvSpPr>
        <p:spPr>
          <a:xfrm rot="5400000">
            <a:off x="3086160" y="-878900"/>
            <a:ext cx="3017400" cy="75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34275" spcFirstLastPara="1" rIns="34275" wrap="square" tIns="0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 "/>
              <a:defRPr/>
            </a:lvl1pPr>
            <a:lvl2pPr indent="-3175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◦"/>
              <a:defRPr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◦"/>
              <a:defRPr/>
            </a:lvl9pPr>
          </a:lstStyle>
          <a:p/>
        </p:txBody>
      </p:sp>
      <p:sp>
        <p:nvSpPr>
          <p:cNvPr id="86" name="Google Shape;86;p11"/>
          <p:cNvSpPr txBox="1"/>
          <p:nvPr>
            <p:ph idx="10" type="dt"/>
          </p:nvPr>
        </p:nvSpPr>
        <p:spPr>
          <a:xfrm>
            <a:off x="822960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7" name="Google Shape;87;p11"/>
          <p:cNvSpPr txBox="1"/>
          <p:nvPr>
            <p:ph idx="11" type="ftr"/>
          </p:nvPr>
        </p:nvSpPr>
        <p:spPr>
          <a:xfrm>
            <a:off x="2764639" y="4844839"/>
            <a:ext cx="3617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8" name="Google Shape;88;p11"/>
          <p:cNvSpPr txBox="1"/>
          <p:nvPr>
            <p:ph idx="12" type="sldNum"/>
          </p:nvPr>
        </p:nvSpPr>
        <p:spPr>
          <a:xfrm>
            <a:off x="7425343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is" showMasterSp="0" type="vertTitleAndTx">
  <p:cSld name="VERTICAL_TITLE_AND_VERTICAL_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/>
          <p:nvPr/>
        </p:nvSpPr>
        <p:spPr>
          <a:xfrm>
            <a:off x="2381" y="4800600"/>
            <a:ext cx="91416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2"/>
          <p:cNvSpPr/>
          <p:nvPr/>
        </p:nvSpPr>
        <p:spPr>
          <a:xfrm>
            <a:off x="11" y="4750737"/>
            <a:ext cx="9141600" cy="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2"/>
          <p:cNvSpPr txBox="1"/>
          <p:nvPr>
            <p:ph type="title"/>
          </p:nvPr>
        </p:nvSpPr>
        <p:spPr>
          <a:xfrm rot="5400000">
            <a:off x="5369550" y="1483427"/>
            <a:ext cx="43200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3" name="Google Shape;93;p12"/>
          <p:cNvSpPr txBox="1"/>
          <p:nvPr>
            <p:ph idx="1" type="body"/>
          </p:nvPr>
        </p:nvSpPr>
        <p:spPr>
          <a:xfrm rot="5400000">
            <a:off x="1368975" y="-431173"/>
            <a:ext cx="4320000" cy="5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34275" spcFirstLastPara="1" rIns="34275" wrap="square" tIns="0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 "/>
              <a:defRPr/>
            </a:lvl1pPr>
            <a:lvl2pPr indent="-3175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◦"/>
              <a:defRPr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◦"/>
              <a:defRPr/>
            </a:lvl9pPr>
          </a:lstStyle>
          <a:p/>
        </p:txBody>
      </p:sp>
      <p:sp>
        <p:nvSpPr>
          <p:cNvPr id="94" name="Google Shape;94;p12"/>
          <p:cNvSpPr txBox="1"/>
          <p:nvPr>
            <p:ph idx="10" type="dt"/>
          </p:nvPr>
        </p:nvSpPr>
        <p:spPr>
          <a:xfrm>
            <a:off x="822960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5" name="Google Shape;95;p12"/>
          <p:cNvSpPr txBox="1"/>
          <p:nvPr>
            <p:ph idx="11" type="ftr"/>
          </p:nvPr>
        </p:nvSpPr>
        <p:spPr>
          <a:xfrm>
            <a:off x="2764639" y="4844839"/>
            <a:ext cx="3617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6" name="Google Shape;96;p12"/>
          <p:cNvSpPr txBox="1"/>
          <p:nvPr>
            <p:ph idx="12" type="sldNum"/>
          </p:nvPr>
        </p:nvSpPr>
        <p:spPr>
          <a:xfrm>
            <a:off x="7425343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/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" type="body"/>
          </p:nvPr>
        </p:nvSpPr>
        <p:spPr>
          <a:xfrm>
            <a:off x="822960" y="1384300"/>
            <a:ext cx="7543800" cy="30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 "/>
              <a:defRPr/>
            </a:lvl1pPr>
            <a:lvl2pPr indent="-3175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◦"/>
              <a:defRPr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◦"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0" type="dt"/>
          </p:nvPr>
        </p:nvSpPr>
        <p:spPr>
          <a:xfrm>
            <a:off x="822960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1" type="ftr"/>
          </p:nvPr>
        </p:nvSpPr>
        <p:spPr>
          <a:xfrm>
            <a:off x="2764639" y="4844839"/>
            <a:ext cx="3617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2" type="sldNum"/>
          </p:nvPr>
        </p:nvSpPr>
        <p:spPr>
          <a:xfrm>
            <a:off x="7425343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/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" type="body"/>
          </p:nvPr>
        </p:nvSpPr>
        <p:spPr>
          <a:xfrm>
            <a:off x="822959" y="1384300"/>
            <a:ext cx="3703200" cy="30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 "/>
              <a:defRPr/>
            </a:lvl1pPr>
            <a:lvl2pPr indent="-3175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◦"/>
              <a:defRPr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◦"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2" type="body"/>
          </p:nvPr>
        </p:nvSpPr>
        <p:spPr>
          <a:xfrm>
            <a:off x="4663440" y="1384301"/>
            <a:ext cx="3703200" cy="30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 "/>
              <a:defRPr/>
            </a:lvl1pPr>
            <a:lvl2pPr indent="-3175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◦"/>
              <a:defRPr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◦"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0" type="dt"/>
          </p:nvPr>
        </p:nvSpPr>
        <p:spPr>
          <a:xfrm>
            <a:off x="822960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idx="11" type="ftr"/>
          </p:nvPr>
        </p:nvSpPr>
        <p:spPr>
          <a:xfrm>
            <a:off x="2764639" y="4844839"/>
            <a:ext cx="3617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5" name="Google Shape;35;p4"/>
          <p:cNvSpPr txBox="1"/>
          <p:nvPr>
            <p:ph idx="12" type="sldNum"/>
          </p:nvPr>
        </p:nvSpPr>
        <p:spPr>
          <a:xfrm>
            <a:off x="7425343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showMasterSp="0" type="secHead">
  <p:cSld name="SECTION_HEADER">
    <p:bg>
      <p:bgPr>
        <a:solidFill>
          <a:schemeClr val="lt1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/>
          <p:nvPr/>
        </p:nvSpPr>
        <p:spPr>
          <a:xfrm>
            <a:off x="2381" y="4800600"/>
            <a:ext cx="91416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5"/>
          <p:cNvSpPr/>
          <p:nvPr/>
        </p:nvSpPr>
        <p:spPr>
          <a:xfrm>
            <a:off x="11" y="4750737"/>
            <a:ext cx="9141600" cy="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5"/>
          <p:cNvSpPr txBox="1"/>
          <p:nvPr>
            <p:ph type="title"/>
          </p:nvPr>
        </p:nvSpPr>
        <p:spPr>
          <a:xfrm>
            <a:off x="822960" y="569214"/>
            <a:ext cx="7543800" cy="26745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000"/>
              <a:buFont typeface="Calibri"/>
              <a:buNone/>
              <a:defRPr b="0" sz="60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822960" y="3339846"/>
            <a:ext cx="7543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  <a:defRPr sz="18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1" name="Google Shape;41;p5"/>
          <p:cNvSpPr txBox="1"/>
          <p:nvPr>
            <p:ph idx="10" type="dt"/>
          </p:nvPr>
        </p:nvSpPr>
        <p:spPr>
          <a:xfrm>
            <a:off x="822960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11" type="ftr"/>
          </p:nvPr>
        </p:nvSpPr>
        <p:spPr>
          <a:xfrm>
            <a:off x="2764639" y="4844839"/>
            <a:ext cx="3617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3" name="Google Shape;43;p5"/>
          <p:cNvSpPr txBox="1"/>
          <p:nvPr>
            <p:ph idx="12" type="sldNum"/>
          </p:nvPr>
        </p:nvSpPr>
        <p:spPr>
          <a:xfrm>
            <a:off x="7425343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cxnSp>
        <p:nvCxnSpPr>
          <p:cNvPr id="44" name="Google Shape;44;p5"/>
          <p:cNvCxnSpPr/>
          <p:nvPr/>
        </p:nvCxnSpPr>
        <p:spPr>
          <a:xfrm>
            <a:off x="905744" y="3257550"/>
            <a:ext cx="740670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6"/>
          <p:cNvSpPr txBox="1"/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" type="body"/>
          </p:nvPr>
        </p:nvSpPr>
        <p:spPr>
          <a:xfrm>
            <a:off x="822960" y="1384539"/>
            <a:ext cx="3703200" cy="55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None/>
              <a:defRPr b="0" sz="1500" cap="none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200"/>
              <a:buNone/>
              <a:defRPr b="1" sz="1200"/>
            </a:lvl9pPr>
          </a:lstStyle>
          <a:p/>
        </p:txBody>
      </p:sp>
      <p:sp>
        <p:nvSpPr>
          <p:cNvPr id="48" name="Google Shape;48;p6"/>
          <p:cNvSpPr txBox="1"/>
          <p:nvPr>
            <p:ph idx="2" type="body"/>
          </p:nvPr>
        </p:nvSpPr>
        <p:spPr>
          <a:xfrm>
            <a:off x="822960" y="1936750"/>
            <a:ext cx="3703200" cy="25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 "/>
              <a:defRPr/>
            </a:lvl1pPr>
            <a:lvl2pPr indent="-3175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◦"/>
              <a:defRPr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◦"/>
              <a:defRPr/>
            </a:lvl9pPr>
          </a:lstStyle>
          <a:p/>
        </p:txBody>
      </p:sp>
      <p:sp>
        <p:nvSpPr>
          <p:cNvPr id="49" name="Google Shape;49;p6"/>
          <p:cNvSpPr txBox="1"/>
          <p:nvPr>
            <p:ph idx="3" type="body"/>
          </p:nvPr>
        </p:nvSpPr>
        <p:spPr>
          <a:xfrm>
            <a:off x="4663440" y="1384539"/>
            <a:ext cx="3703200" cy="55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None/>
              <a:defRPr b="0" sz="1500" cap="none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200"/>
              <a:buNone/>
              <a:defRPr b="1" sz="1200"/>
            </a:lvl9pPr>
          </a:lstStyle>
          <a:p/>
        </p:txBody>
      </p:sp>
      <p:sp>
        <p:nvSpPr>
          <p:cNvPr id="50" name="Google Shape;50;p6"/>
          <p:cNvSpPr txBox="1"/>
          <p:nvPr>
            <p:ph idx="4" type="body"/>
          </p:nvPr>
        </p:nvSpPr>
        <p:spPr>
          <a:xfrm>
            <a:off x="4663440" y="1936750"/>
            <a:ext cx="3703200" cy="25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 "/>
              <a:defRPr/>
            </a:lvl1pPr>
            <a:lvl2pPr indent="-3175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◦"/>
              <a:defRPr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◦"/>
              <a:defRPr/>
            </a:lvl9pPr>
          </a:lstStyle>
          <a:p/>
        </p:txBody>
      </p:sp>
      <p:sp>
        <p:nvSpPr>
          <p:cNvPr id="51" name="Google Shape;51;p6"/>
          <p:cNvSpPr txBox="1"/>
          <p:nvPr>
            <p:ph idx="10" type="dt"/>
          </p:nvPr>
        </p:nvSpPr>
        <p:spPr>
          <a:xfrm>
            <a:off x="822960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2" name="Google Shape;52;p6"/>
          <p:cNvSpPr txBox="1"/>
          <p:nvPr>
            <p:ph idx="11" type="ftr"/>
          </p:nvPr>
        </p:nvSpPr>
        <p:spPr>
          <a:xfrm>
            <a:off x="2764639" y="4844839"/>
            <a:ext cx="3617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3" name="Google Shape;53;p6"/>
          <p:cNvSpPr txBox="1"/>
          <p:nvPr>
            <p:ph idx="12" type="sldNum"/>
          </p:nvPr>
        </p:nvSpPr>
        <p:spPr>
          <a:xfrm>
            <a:off x="7425343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7"/>
          <p:cNvSpPr txBox="1"/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6" name="Google Shape;56;p7"/>
          <p:cNvSpPr txBox="1"/>
          <p:nvPr>
            <p:ph idx="10" type="dt"/>
          </p:nvPr>
        </p:nvSpPr>
        <p:spPr>
          <a:xfrm>
            <a:off x="822960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7" name="Google Shape;57;p7"/>
          <p:cNvSpPr txBox="1"/>
          <p:nvPr>
            <p:ph idx="11" type="ftr"/>
          </p:nvPr>
        </p:nvSpPr>
        <p:spPr>
          <a:xfrm>
            <a:off x="2764639" y="4844839"/>
            <a:ext cx="3617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8" name="Google Shape;58;p7"/>
          <p:cNvSpPr txBox="1"/>
          <p:nvPr>
            <p:ph idx="12" type="sldNum"/>
          </p:nvPr>
        </p:nvSpPr>
        <p:spPr>
          <a:xfrm>
            <a:off x="7425343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showMasterSp="0" type="blank">
  <p:cSld name="BLANK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8"/>
          <p:cNvSpPr/>
          <p:nvPr/>
        </p:nvSpPr>
        <p:spPr>
          <a:xfrm>
            <a:off x="2381" y="4800600"/>
            <a:ext cx="91416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8"/>
          <p:cNvSpPr/>
          <p:nvPr/>
        </p:nvSpPr>
        <p:spPr>
          <a:xfrm>
            <a:off x="11" y="4750737"/>
            <a:ext cx="9141600" cy="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8"/>
          <p:cNvSpPr txBox="1"/>
          <p:nvPr>
            <p:ph idx="10" type="dt"/>
          </p:nvPr>
        </p:nvSpPr>
        <p:spPr>
          <a:xfrm>
            <a:off x="822960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3" name="Google Shape;63;p8"/>
          <p:cNvSpPr txBox="1"/>
          <p:nvPr>
            <p:ph idx="11" type="ftr"/>
          </p:nvPr>
        </p:nvSpPr>
        <p:spPr>
          <a:xfrm>
            <a:off x="2764639" y="4844839"/>
            <a:ext cx="3617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4" name="Google Shape;64;p8"/>
          <p:cNvSpPr txBox="1"/>
          <p:nvPr>
            <p:ph idx="12" type="sldNum"/>
          </p:nvPr>
        </p:nvSpPr>
        <p:spPr>
          <a:xfrm>
            <a:off x="7425343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showMasterSp="0" type="objTx">
  <p:cSld name="OBJECT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"/>
          <p:cNvSpPr/>
          <p:nvPr/>
        </p:nvSpPr>
        <p:spPr>
          <a:xfrm>
            <a:off x="12" y="0"/>
            <a:ext cx="30381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9"/>
          <p:cNvSpPr/>
          <p:nvPr/>
        </p:nvSpPr>
        <p:spPr>
          <a:xfrm>
            <a:off x="3030053" y="0"/>
            <a:ext cx="48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9"/>
          <p:cNvSpPr txBox="1"/>
          <p:nvPr>
            <p:ph type="title"/>
          </p:nvPr>
        </p:nvSpPr>
        <p:spPr>
          <a:xfrm>
            <a:off x="342900" y="445769"/>
            <a:ext cx="24003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Calibri"/>
              <a:buNone/>
              <a:defRPr b="0" sz="27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" type="body"/>
          </p:nvPr>
        </p:nvSpPr>
        <p:spPr>
          <a:xfrm>
            <a:off x="3600450" y="548640"/>
            <a:ext cx="4869300" cy="39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 "/>
              <a:defRPr/>
            </a:lvl1pPr>
            <a:lvl2pPr indent="-3175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◦"/>
              <a:defRPr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◦"/>
              <a:defRPr/>
            </a:lvl9pPr>
          </a:lstStyle>
          <a:p/>
        </p:txBody>
      </p:sp>
      <p:sp>
        <p:nvSpPr>
          <p:cNvPr id="70" name="Google Shape;70;p9"/>
          <p:cNvSpPr txBox="1"/>
          <p:nvPr>
            <p:ph idx="2" type="body"/>
          </p:nvPr>
        </p:nvSpPr>
        <p:spPr>
          <a:xfrm>
            <a:off x="342900" y="2194560"/>
            <a:ext cx="2400300" cy="25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900"/>
              <a:buNone/>
              <a:defRPr sz="900"/>
            </a:lvl2pPr>
            <a:lvl3pPr indent="-2286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800"/>
              <a:buNone/>
              <a:defRPr sz="800"/>
            </a:lvl3pPr>
            <a:lvl4pPr indent="-2286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4pPr>
            <a:lvl5pPr indent="-2286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5pPr>
            <a:lvl6pPr indent="-2286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6pPr>
            <a:lvl7pPr indent="-2286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7pPr>
            <a:lvl8pPr indent="-2286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8pPr>
            <a:lvl9pPr indent="-2286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700"/>
              <a:buNone/>
              <a:defRPr sz="700"/>
            </a:lvl9pPr>
          </a:lstStyle>
          <a:p/>
        </p:txBody>
      </p:sp>
      <p:sp>
        <p:nvSpPr>
          <p:cNvPr id="71" name="Google Shape;71;p9"/>
          <p:cNvSpPr txBox="1"/>
          <p:nvPr>
            <p:ph idx="10" type="dt"/>
          </p:nvPr>
        </p:nvSpPr>
        <p:spPr>
          <a:xfrm>
            <a:off x="349134" y="4844839"/>
            <a:ext cx="1963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2" name="Google Shape;72;p9"/>
          <p:cNvSpPr txBox="1"/>
          <p:nvPr>
            <p:ph idx="11" type="ftr"/>
          </p:nvPr>
        </p:nvSpPr>
        <p:spPr>
          <a:xfrm>
            <a:off x="3600450" y="4844839"/>
            <a:ext cx="3486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3" name="Google Shape;73;p9"/>
          <p:cNvSpPr txBox="1"/>
          <p:nvPr>
            <p:ph idx="12" type="sldNum"/>
          </p:nvPr>
        </p:nvSpPr>
        <p:spPr>
          <a:xfrm>
            <a:off x="7425343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 sz="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showMasterSp="0" type="picTx">
  <p:cSld name="PICTURE_WITH_CAPTION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0"/>
          <p:cNvSpPr/>
          <p:nvPr/>
        </p:nvSpPr>
        <p:spPr>
          <a:xfrm>
            <a:off x="0" y="3714750"/>
            <a:ext cx="9141600" cy="14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0"/>
          <p:cNvSpPr/>
          <p:nvPr/>
        </p:nvSpPr>
        <p:spPr>
          <a:xfrm>
            <a:off x="11" y="3686307"/>
            <a:ext cx="9141600" cy="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0"/>
          <p:cNvSpPr txBox="1"/>
          <p:nvPr>
            <p:ph type="title"/>
          </p:nvPr>
        </p:nvSpPr>
        <p:spPr>
          <a:xfrm>
            <a:off x="822960" y="3806190"/>
            <a:ext cx="7585200" cy="617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68575" spcFirstLastPara="1" rIns="68575" wrap="square" tIns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Calibri"/>
              <a:buNone/>
              <a:defRPr b="0" sz="27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8" name="Google Shape;78;p10"/>
          <p:cNvSpPr/>
          <p:nvPr>
            <p:ph idx="2" type="pic"/>
          </p:nvPr>
        </p:nvSpPr>
        <p:spPr>
          <a:xfrm>
            <a:off x="11" y="0"/>
            <a:ext cx="9144000" cy="3686400"/>
          </a:xfrm>
          <a:prstGeom prst="rect">
            <a:avLst/>
          </a:prstGeom>
          <a:solidFill>
            <a:srgbClr val="D2CDB0"/>
          </a:solidFill>
          <a:ln>
            <a:noFill/>
          </a:ln>
        </p:spPr>
        <p:txBody>
          <a:bodyPr anchorCtr="0" anchor="t" bIns="34275" lIns="342900" spcFirstLastPara="1" rIns="0" wrap="square" tIns="3429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Calibri"/>
              <a:buNone/>
              <a:defRPr b="0" i="0" sz="2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None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None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None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None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None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500"/>
              <a:buFont typeface="Calibri"/>
              <a:buNone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0"/>
          <p:cNvSpPr txBox="1"/>
          <p:nvPr>
            <p:ph idx="1" type="body"/>
          </p:nvPr>
        </p:nvSpPr>
        <p:spPr>
          <a:xfrm>
            <a:off x="822960" y="4430268"/>
            <a:ext cx="7584900" cy="4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68575" spcFirstLastPara="1" rIns="68575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2pPr>
            <a:lvl3pPr indent="-2286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800"/>
              <a:buNone/>
              <a:defRPr sz="800"/>
            </a:lvl3pPr>
            <a:lvl4pPr indent="-2286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4pPr>
            <a:lvl5pPr indent="-2286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5pPr>
            <a:lvl6pPr indent="-2286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6pPr>
            <a:lvl7pPr indent="-2286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7pPr>
            <a:lvl8pPr indent="-2286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8pPr>
            <a:lvl9pPr indent="-2286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700"/>
              <a:buNone/>
              <a:defRPr sz="700"/>
            </a:lvl9pPr>
          </a:lstStyle>
          <a:p/>
        </p:txBody>
      </p:sp>
      <p:sp>
        <p:nvSpPr>
          <p:cNvPr id="80" name="Google Shape;80;p10"/>
          <p:cNvSpPr txBox="1"/>
          <p:nvPr>
            <p:ph idx="10" type="dt"/>
          </p:nvPr>
        </p:nvSpPr>
        <p:spPr>
          <a:xfrm>
            <a:off x="822960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1" name="Google Shape;81;p10"/>
          <p:cNvSpPr txBox="1"/>
          <p:nvPr>
            <p:ph idx="11" type="ftr"/>
          </p:nvPr>
        </p:nvSpPr>
        <p:spPr>
          <a:xfrm>
            <a:off x="2764639" y="4844839"/>
            <a:ext cx="3617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2" name="Google Shape;82;p10"/>
          <p:cNvSpPr txBox="1"/>
          <p:nvPr>
            <p:ph idx="12" type="sldNum"/>
          </p:nvPr>
        </p:nvSpPr>
        <p:spPr>
          <a:xfrm>
            <a:off x="7425343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1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" name="Google Shape;7;p1"/>
          <p:cNvSpPr/>
          <p:nvPr/>
        </p:nvSpPr>
        <p:spPr>
          <a:xfrm>
            <a:off x="11" y="4750737"/>
            <a:ext cx="9144000" cy="49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" name="Google Shape;8;p1"/>
          <p:cNvSpPr txBox="1"/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  <a:defRPr b="0" i="0" sz="3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9" name="Google Shape;9;p1"/>
          <p:cNvSpPr txBox="1"/>
          <p:nvPr>
            <p:ph idx="1" type="body"/>
          </p:nvPr>
        </p:nvSpPr>
        <p:spPr>
          <a:xfrm>
            <a:off x="822960" y="1384300"/>
            <a:ext cx="7543800" cy="30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indent="-323850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Char char=" "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0" type="dt"/>
          </p:nvPr>
        </p:nvSpPr>
        <p:spPr>
          <a:xfrm>
            <a:off x="822960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7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1" type="ftr"/>
          </p:nvPr>
        </p:nvSpPr>
        <p:spPr>
          <a:xfrm>
            <a:off x="2764639" y="4844839"/>
            <a:ext cx="3617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7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7425343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cxnSp>
        <p:nvCxnSpPr>
          <p:cNvPr id="13" name="Google Shape;13;p1"/>
          <p:cNvCxnSpPr/>
          <p:nvPr/>
        </p:nvCxnSpPr>
        <p:spPr>
          <a:xfrm>
            <a:off x="895149" y="1303384"/>
            <a:ext cx="747510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Relationship Id="rId4" Type="http://schemas.openxmlformats.org/officeDocument/2006/relationships/image" Target="../media/image5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3"/>
          <p:cNvSpPr txBox="1"/>
          <p:nvPr>
            <p:ph type="ctrTitle"/>
          </p:nvPr>
        </p:nvSpPr>
        <p:spPr>
          <a:xfrm>
            <a:off x="825060" y="-300511"/>
            <a:ext cx="7543800" cy="26745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/>
              <a:t>Sistema de Detecção de Falhas em Máquinas Industriais</a:t>
            </a:r>
            <a:endParaRPr sz="4200"/>
          </a:p>
        </p:txBody>
      </p:sp>
      <p:sp>
        <p:nvSpPr>
          <p:cNvPr id="102" name="Google Shape;102;p13"/>
          <p:cNvSpPr txBox="1"/>
          <p:nvPr>
            <p:ph idx="1" type="subTitle"/>
          </p:nvPr>
        </p:nvSpPr>
        <p:spPr>
          <a:xfrm>
            <a:off x="955088" y="2211866"/>
            <a:ext cx="7543800" cy="857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lang="pt-BR"/>
              <a:t>T</a:t>
            </a:r>
            <a:r>
              <a:rPr lang="pt-BR"/>
              <a:t>écnicas de prototipagem</a:t>
            </a:r>
            <a:r>
              <a:rPr lang="pt-BR"/>
              <a:t> - Prof. Moacy</a:t>
            </a:r>
            <a:endParaRPr/>
          </a:p>
          <a:p>
            <a:pPr indent="0" lvl="0" marL="0" rtl="0" algn="l">
              <a:spcBef>
                <a:spcPts val="900"/>
              </a:spcBef>
              <a:spcAft>
                <a:spcPts val="200"/>
              </a:spcAft>
              <a:buNone/>
            </a:pPr>
            <a:r>
              <a:t/>
            </a:r>
            <a:endParaRPr/>
          </a:p>
        </p:txBody>
      </p:sp>
      <p:pic>
        <p:nvPicPr>
          <p:cNvPr id="103" name="Google Shape;103;p13"/>
          <p:cNvPicPr preferRelativeResize="0"/>
          <p:nvPr/>
        </p:nvPicPr>
        <p:blipFill rotWithShape="1">
          <a:blip r:embed="rId3">
            <a:alphaModFix/>
          </a:blip>
          <a:srcRect b="15955" l="0" r="0" t="15948"/>
          <a:stretch/>
        </p:blipFill>
        <p:spPr>
          <a:xfrm>
            <a:off x="6224575" y="0"/>
            <a:ext cx="2671125" cy="1285426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3"/>
          <p:cNvSpPr txBox="1"/>
          <p:nvPr/>
        </p:nvSpPr>
        <p:spPr>
          <a:xfrm>
            <a:off x="955100" y="2659725"/>
            <a:ext cx="39795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Icaro Mendes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João Marcos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3"/>
          <p:cNvSpPr txBox="1"/>
          <p:nvPr>
            <p:ph idx="12" type="sldNum"/>
          </p:nvPr>
        </p:nvSpPr>
        <p:spPr>
          <a:xfrm>
            <a:off x="7425343" y="4844839"/>
            <a:ext cx="9840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2"/>
          <p:cNvSpPr txBox="1"/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Implementação no STM32</a:t>
            </a:r>
            <a:endParaRPr/>
          </a:p>
        </p:txBody>
      </p:sp>
      <p:sp>
        <p:nvSpPr>
          <p:cNvPr id="169" name="Google Shape;169;p22"/>
          <p:cNvSpPr txBox="1"/>
          <p:nvPr>
            <p:ph idx="12" type="sldNum"/>
          </p:nvPr>
        </p:nvSpPr>
        <p:spPr>
          <a:xfrm>
            <a:off x="7425343" y="4844839"/>
            <a:ext cx="9840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70" name="Google Shape;170;p22"/>
          <p:cNvSpPr txBox="1"/>
          <p:nvPr/>
        </p:nvSpPr>
        <p:spPr>
          <a:xfrm>
            <a:off x="822950" y="1303050"/>
            <a:ext cx="7543800" cy="23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1" name="Google Shape;17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6100" y="1632175"/>
            <a:ext cx="3664288" cy="234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80653" y="1632175"/>
            <a:ext cx="3686096" cy="234570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2"/>
          <p:cNvSpPr txBox="1"/>
          <p:nvPr/>
        </p:nvSpPr>
        <p:spPr>
          <a:xfrm>
            <a:off x="1077900" y="4078350"/>
            <a:ext cx="6988200" cy="3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Saídas</a:t>
            </a:r>
            <a:r>
              <a:rPr lang="pt-BR" sz="15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da porta serial indicando o funcionamento adequado e funcionamento anômalo.</a:t>
            </a:r>
            <a:endParaRPr sz="15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3"/>
          <p:cNvSpPr txBox="1"/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Resultados e análises</a:t>
            </a:r>
            <a:endParaRPr/>
          </a:p>
        </p:txBody>
      </p:sp>
      <p:sp>
        <p:nvSpPr>
          <p:cNvPr id="179" name="Google Shape;179;p23"/>
          <p:cNvSpPr txBox="1"/>
          <p:nvPr>
            <p:ph idx="12" type="sldNum"/>
          </p:nvPr>
        </p:nvSpPr>
        <p:spPr>
          <a:xfrm>
            <a:off x="7425343" y="4844839"/>
            <a:ext cx="9840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80" name="Google Shape;180;p23"/>
          <p:cNvSpPr txBox="1"/>
          <p:nvPr/>
        </p:nvSpPr>
        <p:spPr>
          <a:xfrm>
            <a:off x="822950" y="1303050"/>
            <a:ext cx="7543800" cy="23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Principais Resultados Obtidos:</a:t>
            </a:r>
            <a:endParaRPr sz="16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Char char="●"/>
            </a:pPr>
            <a:r>
              <a:rPr lang="pt-BR" sz="16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Precisão: O modelo obteve 100% de acerto, superando a expectativa inicial de 95%.</a:t>
            </a:r>
            <a:endParaRPr sz="16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Char char="●"/>
            </a:pPr>
            <a:r>
              <a:rPr lang="pt-BR" sz="16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Tempo de Resposta: Embora o esperado fosse 200 ns, os testes mostraram um tempo real de no máx 1,5 segundos.</a:t>
            </a:r>
            <a:endParaRPr sz="16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Char char="●"/>
            </a:pPr>
            <a:r>
              <a:rPr lang="pt-BR" sz="16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Consumo de Recursos:</a:t>
            </a:r>
            <a:endParaRPr sz="16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Char char="○"/>
            </a:pPr>
            <a:r>
              <a:rPr lang="pt-BR" sz="16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RAM: 1.2KB de 20KB</a:t>
            </a:r>
            <a:endParaRPr sz="16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Char char="○"/>
            </a:pPr>
            <a:r>
              <a:rPr lang="pt-BR" sz="16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Flash: 6.8KB de 64KB</a:t>
            </a:r>
            <a:endParaRPr sz="16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Observação: O tempo de resposta pode ter sido afetado pela latência da comunicação I2C e processamento do STM32.</a:t>
            </a:r>
            <a:endParaRPr sz="16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4"/>
          <p:cNvSpPr txBox="1"/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Conclusão</a:t>
            </a:r>
            <a:endParaRPr/>
          </a:p>
        </p:txBody>
      </p:sp>
      <p:sp>
        <p:nvSpPr>
          <p:cNvPr id="186" name="Google Shape;186;p24"/>
          <p:cNvSpPr txBox="1"/>
          <p:nvPr>
            <p:ph idx="12" type="sldNum"/>
          </p:nvPr>
        </p:nvSpPr>
        <p:spPr>
          <a:xfrm>
            <a:off x="7425343" y="4844839"/>
            <a:ext cx="9840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87" name="Google Shape;187;p24"/>
          <p:cNvSpPr txBox="1"/>
          <p:nvPr/>
        </p:nvSpPr>
        <p:spPr>
          <a:xfrm>
            <a:off x="822950" y="1303050"/>
            <a:ext cx="7543800" cy="23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Este projeto demonstrou com sucesso a capacidade do aprendizado de máquina embarcado para a detecção de falhas mecânicas.</a:t>
            </a:r>
            <a:endParaRPr sz="16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Principais Conquistas:</a:t>
            </a:r>
            <a:endParaRPr sz="16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Char char="●"/>
            </a:pPr>
            <a:r>
              <a:rPr lang="pt-BR" sz="16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Alta precisão (100%) na detecção de anomalias</a:t>
            </a:r>
            <a:endParaRPr sz="16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Char char="●"/>
            </a:pPr>
            <a:r>
              <a:rPr lang="pt-BR" sz="16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Implementação eficiente no STM32F103CBT6</a:t>
            </a:r>
            <a:endParaRPr sz="16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Char char="●"/>
            </a:pPr>
            <a:r>
              <a:rPr lang="pt-BR" sz="16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Sistema capaz de rodar de forma autônoma sem necessidade de conexão externa</a:t>
            </a:r>
            <a:endParaRPr sz="16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Próximos Passos:</a:t>
            </a:r>
            <a:endParaRPr sz="16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Char char="●"/>
            </a:pPr>
            <a:r>
              <a:rPr lang="pt-BR" sz="16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Otimizar o tempo de resposta do sistema</a:t>
            </a:r>
            <a:endParaRPr sz="16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Char char="●"/>
            </a:pPr>
            <a:r>
              <a:rPr lang="pt-BR" sz="16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Explorar novas técnicas para reduzir consumo de energia</a:t>
            </a:r>
            <a:endParaRPr sz="16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Char char="●"/>
            </a:pPr>
            <a:r>
              <a:rPr lang="pt-BR" sz="16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Expandir o uso para outros tipos de falhas industriais</a:t>
            </a:r>
            <a:endParaRPr sz="16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4"/>
          <p:cNvSpPr txBox="1"/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Sumário</a:t>
            </a:r>
            <a:endParaRPr/>
          </a:p>
        </p:txBody>
      </p:sp>
      <p:sp>
        <p:nvSpPr>
          <p:cNvPr id="111" name="Google Shape;111;p14"/>
          <p:cNvSpPr txBox="1"/>
          <p:nvPr>
            <p:ph idx="1" type="body"/>
          </p:nvPr>
        </p:nvSpPr>
        <p:spPr>
          <a:xfrm>
            <a:off x="822960" y="1384300"/>
            <a:ext cx="7543800" cy="3017400"/>
          </a:xfrm>
          <a:prstGeom prst="rect">
            <a:avLst/>
          </a:prstGeom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-349250" lvl="0" marL="457200" rtl="0" algn="l">
              <a:spcBef>
                <a:spcPts val="900"/>
              </a:spcBef>
              <a:spcAft>
                <a:spcPts val="0"/>
              </a:spcAft>
              <a:buSzPts val="1900"/>
              <a:buChar char="●"/>
            </a:pPr>
            <a:r>
              <a:rPr lang="pt-BR" sz="2000"/>
              <a:t>Introdução</a:t>
            </a:r>
            <a:endParaRPr sz="20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pt-BR" sz="2000"/>
              <a:t>Metodologia</a:t>
            </a:r>
            <a:endParaRPr sz="20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pt-BR" sz="2000"/>
              <a:t>Coleta dos dados</a:t>
            </a:r>
            <a:endParaRPr sz="20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pt-BR" sz="2000"/>
              <a:t>Processamento dos dados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t-BR" sz="2000"/>
              <a:t>Treinamento dos modelos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t-BR" sz="2000"/>
              <a:t>Implementação no STM32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t-BR" sz="2000"/>
              <a:t>Resultados e análises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t-BR" sz="2000"/>
              <a:t>Conclusão</a:t>
            </a:r>
            <a:endParaRPr sz="2000"/>
          </a:p>
          <a:p>
            <a:pPr indent="0" lvl="0" marL="457200" rtl="0" algn="l">
              <a:spcBef>
                <a:spcPts val="900"/>
              </a:spcBef>
              <a:spcAft>
                <a:spcPts val="20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112" name="Google Shape;112;p14"/>
          <p:cNvSpPr txBox="1"/>
          <p:nvPr>
            <p:ph idx="12" type="sldNum"/>
          </p:nvPr>
        </p:nvSpPr>
        <p:spPr>
          <a:xfrm>
            <a:off x="7425343" y="4844839"/>
            <a:ext cx="9840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5"/>
          <p:cNvSpPr txBox="1"/>
          <p:nvPr>
            <p:ph idx="1" type="body"/>
          </p:nvPr>
        </p:nvSpPr>
        <p:spPr>
          <a:xfrm>
            <a:off x="822960" y="1384300"/>
            <a:ext cx="7543800" cy="3017400"/>
          </a:xfrm>
          <a:prstGeom prst="rect">
            <a:avLst/>
          </a:prstGeom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lang="pt-BR" sz="1600"/>
              <a:t>Neste projeto, desenvolvemos um Sistema de Detecção de Falhas para aplicações industriais, utilizando aprendizado de máquina embarcado.</a:t>
            </a:r>
            <a:endParaRPr sz="1600"/>
          </a:p>
          <a:p>
            <a:pPr indent="-330200" lvl="0" marL="457200" rtl="0" algn="l"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pt-BR" sz="1600"/>
              <a:t>O objetivo foi detectar falhas mecânicas através da análise das vibrações de um motor usando um STM32 e um sensor MPU6050.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pt-BR" sz="1600"/>
              <a:t>Para isso, utilizamos a ferramenta NanoEdge AI Studio, que permitiu a criação de um modelo inteligente de detecção de anomalias.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pt-BR" sz="1600"/>
              <a:t>O sistema foi validado com testes práticos e obteve 100% de precisão na detecção de falhas.</a:t>
            </a:r>
            <a:endParaRPr sz="1600"/>
          </a:p>
        </p:txBody>
      </p:sp>
      <p:sp>
        <p:nvSpPr>
          <p:cNvPr id="118" name="Google Shape;118;p15"/>
          <p:cNvSpPr txBox="1"/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Introdução</a:t>
            </a:r>
            <a:endParaRPr/>
          </a:p>
        </p:txBody>
      </p:sp>
      <p:sp>
        <p:nvSpPr>
          <p:cNvPr id="119" name="Google Shape;119;p15"/>
          <p:cNvSpPr txBox="1"/>
          <p:nvPr>
            <p:ph idx="12" type="sldNum"/>
          </p:nvPr>
        </p:nvSpPr>
        <p:spPr>
          <a:xfrm>
            <a:off x="7425343" y="4844839"/>
            <a:ext cx="9840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6"/>
          <p:cNvSpPr txBox="1"/>
          <p:nvPr>
            <p:ph type="title"/>
          </p:nvPr>
        </p:nvSpPr>
        <p:spPr>
          <a:xfrm>
            <a:off x="800100" y="1413050"/>
            <a:ext cx="7543800" cy="21366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O projeto foi dividido em três etapas principais:</a:t>
            </a:r>
            <a:endParaRPr sz="16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pt-BR" sz="1600"/>
              <a:t>Coleta de Dados: Foram utilizados dois coolers de CPU: um em estado normal e outro com peso (porcas metálicas) nas pás para simular falhas. A coleta foi realizada com um STM32F103CBT6 operando a 72 MHz, utilizando MPU6050 via I2C a 400 kHz.</a:t>
            </a:r>
            <a:endParaRPr sz="1600"/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pt-BR" sz="1600"/>
              <a:t>Treinamento do Modelo: Os dados coletados foram salvos em formato CSV, processados em Python e treinados no NanoEdge AI Studio. Foram usadas 500 linhas de dados normais e 500 linhas de dados anômalos para treinar o modelo de IA.</a:t>
            </a:r>
            <a:endParaRPr sz="16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pt-BR" sz="1600"/>
              <a:t>Validação e Testes: A biblioteca gerada pelo NanoEdge AI Studio foi integrada ao STM32, e os testes foram realizados em tempo real.</a:t>
            </a:r>
            <a:endParaRPr sz="1600"/>
          </a:p>
        </p:txBody>
      </p:sp>
      <p:sp>
        <p:nvSpPr>
          <p:cNvPr id="125" name="Google Shape;125;p16"/>
          <p:cNvSpPr txBox="1"/>
          <p:nvPr>
            <p:ph idx="12" type="sldNum"/>
          </p:nvPr>
        </p:nvSpPr>
        <p:spPr>
          <a:xfrm>
            <a:off x="7425343" y="4844839"/>
            <a:ext cx="9840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26" name="Google Shape;126;p16"/>
          <p:cNvSpPr txBox="1"/>
          <p:nvPr>
            <p:ph type="title"/>
          </p:nvPr>
        </p:nvSpPr>
        <p:spPr>
          <a:xfrm>
            <a:off x="800100" y="673975"/>
            <a:ext cx="7543800" cy="5706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Metodologia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7"/>
          <p:cNvSpPr txBox="1"/>
          <p:nvPr>
            <p:ph idx="12" type="sldNum"/>
          </p:nvPr>
        </p:nvSpPr>
        <p:spPr>
          <a:xfrm>
            <a:off x="7425343" y="4844839"/>
            <a:ext cx="9840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32" name="Google Shape;132;p17"/>
          <p:cNvSpPr txBox="1"/>
          <p:nvPr>
            <p:ph type="title"/>
          </p:nvPr>
        </p:nvSpPr>
        <p:spPr>
          <a:xfrm>
            <a:off x="800100" y="673975"/>
            <a:ext cx="7543800" cy="5706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Metodologia</a:t>
            </a:r>
            <a:endParaRPr/>
          </a:p>
        </p:txBody>
      </p:sp>
      <p:pic>
        <p:nvPicPr>
          <p:cNvPr id="133" name="Google Shape;133;p17"/>
          <p:cNvPicPr preferRelativeResize="0"/>
          <p:nvPr/>
        </p:nvPicPr>
        <p:blipFill rotWithShape="1">
          <a:blip r:embed="rId3">
            <a:alphaModFix/>
          </a:blip>
          <a:srcRect b="26144" l="25013" r="21607" t="16358"/>
          <a:stretch/>
        </p:blipFill>
        <p:spPr>
          <a:xfrm rot="-5400000">
            <a:off x="1485487" y="767275"/>
            <a:ext cx="2009151" cy="3847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5400000">
            <a:off x="5601427" y="893850"/>
            <a:ext cx="2021697" cy="3594127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7"/>
          <p:cNvSpPr txBox="1"/>
          <p:nvPr/>
        </p:nvSpPr>
        <p:spPr>
          <a:xfrm>
            <a:off x="2938950" y="3895900"/>
            <a:ext cx="3266100" cy="3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O STM32F103CBT6 e os coolers usados.</a:t>
            </a:r>
            <a:endParaRPr sz="15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8"/>
          <p:cNvSpPr txBox="1"/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Coleta de dados</a:t>
            </a:r>
            <a:endParaRPr/>
          </a:p>
        </p:txBody>
      </p:sp>
      <p:sp>
        <p:nvSpPr>
          <p:cNvPr id="141" name="Google Shape;141;p18"/>
          <p:cNvSpPr txBox="1"/>
          <p:nvPr>
            <p:ph idx="12" type="sldNum"/>
          </p:nvPr>
        </p:nvSpPr>
        <p:spPr>
          <a:xfrm>
            <a:off x="7425343" y="4844839"/>
            <a:ext cx="9840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42" name="Google Shape;142;p18"/>
          <p:cNvSpPr txBox="1"/>
          <p:nvPr/>
        </p:nvSpPr>
        <p:spPr>
          <a:xfrm>
            <a:off x="847850" y="1303050"/>
            <a:ext cx="7561500" cy="21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Para capturar os dados de vibração dos coolers, utilizamos o MPU6050 para registrar os valores de aceleração nos eixos X, Y e Z. Formato de captura dos dados:</a:t>
            </a:r>
            <a:br>
              <a:rPr lang="pt-BR" sz="16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pt-BR" sz="16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pt-BR" sz="16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	linha 1 - x0 y0 z0 x1 y1 z1 ... x255 y255 z255</a:t>
            </a:r>
            <a:endParaRPr sz="16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linha 2 - x0 y0 z0 x1 y1 z1 ... x255 y255 z255</a:t>
            </a:r>
            <a:endParaRPr sz="16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...</a:t>
            </a:r>
            <a:endParaRPr sz="16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linha N - x0 y0 z0 x1 y1 z1 ... x255 y255 z255</a:t>
            </a:r>
            <a:endParaRPr sz="16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Foram capturadas 500 linhas de dados normais e 500 linhas de dados anômalos</a:t>
            </a:r>
            <a:endParaRPr sz="16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Desafio: </a:t>
            </a:r>
            <a:r>
              <a:rPr lang="pt-BR" sz="16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Tivemos problemas com a interface serial do NanoEdge AI, então criamos um script Python para processar os dados e formatá-los corretamente.</a:t>
            </a:r>
            <a:endParaRPr sz="16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9"/>
          <p:cNvSpPr txBox="1"/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Processamento de dados</a:t>
            </a:r>
            <a:endParaRPr/>
          </a:p>
        </p:txBody>
      </p:sp>
      <p:sp>
        <p:nvSpPr>
          <p:cNvPr id="148" name="Google Shape;148;p19"/>
          <p:cNvSpPr txBox="1"/>
          <p:nvPr>
            <p:ph idx="12" type="sldNum"/>
          </p:nvPr>
        </p:nvSpPr>
        <p:spPr>
          <a:xfrm>
            <a:off x="7425343" y="4844839"/>
            <a:ext cx="9840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49" name="Google Shape;149;p19"/>
          <p:cNvSpPr txBox="1"/>
          <p:nvPr/>
        </p:nvSpPr>
        <p:spPr>
          <a:xfrm>
            <a:off x="822950" y="1303050"/>
            <a:ext cx="7543800" cy="23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Os dados foram filtrados e corrigidos com um script Python, que:</a:t>
            </a:r>
            <a:endParaRPr sz="16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Char char="●"/>
            </a:pPr>
            <a:r>
              <a:rPr lang="pt-BR" sz="16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Armazenou os dados no formato correto (CSV)</a:t>
            </a:r>
            <a:endParaRPr sz="16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Char char="●"/>
            </a:pPr>
            <a:r>
              <a:rPr lang="pt-BR" sz="16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Removeu linhas corrompidas ou com valores incompletos</a:t>
            </a:r>
            <a:endParaRPr sz="16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Char char="●"/>
            </a:pPr>
            <a:r>
              <a:rPr lang="pt-BR" sz="16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Organizou os dados para facilitar o treinamento no NanoEdge AI Studio</a:t>
            </a:r>
            <a:endParaRPr sz="16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Após a preparação dos dados, realizamos o treinamento do modelo (Benchmark) para encontrar a melhor configuração para a detecção de anomalias.</a:t>
            </a:r>
            <a:endParaRPr sz="16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0"/>
          <p:cNvSpPr txBox="1"/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Treinamento do modelo</a:t>
            </a:r>
            <a:endParaRPr/>
          </a:p>
        </p:txBody>
      </p:sp>
      <p:sp>
        <p:nvSpPr>
          <p:cNvPr id="155" name="Google Shape;155;p20"/>
          <p:cNvSpPr txBox="1"/>
          <p:nvPr>
            <p:ph idx="12" type="sldNum"/>
          </p:nvPr>
        </p:nvSpPr>
        <p:spPr>
          <a:xfrm>
            <a:off x="7425343" y="4844839"/>
            <a:ext cx="9840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56" name="Google Shape;156;p20"/>
          <p:cNvSpPr txBox="1"/>
          <p:nvPr/>
        </p:nvSpPr>
        <p:spPr>
          <a:xfrm>
            <a:off x="822950" y="1303050"/>
            <a:ext cx="7543800" cy="23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O treinamento foi realizado usando a ferramenta NanoEdge AI Studio, na opção "Anomaly Detection".</a:t>
            </a:r>
            <a:endParaRPr sz="16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Char char="●"/>
            </a:pPr>
            <a:r>
              <a:rPr lang="pt-BR" sz="16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Configuração do treinamento:</a:t>
            </a:r>
            <a:endParaRPr sz="16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Char char="○"/>
            </a:pPr>
            <a:r>
              <a:rPr lang="pt-BR" sz="16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500 amostras normais + 500 amostras anômalas</a:t>
            </a:r>
            <a:endParaRPr sz="16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Char char="○"/>
            </a:pPr>
            <a:r>
              <a:rPr lang="pt-BR" sz="16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Benchmark para encontrar o melhor modelo</a:t>
            </a:r>
            <a:endParaRPr sz="16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Char char="●"/>
            </a:pPr>
            <a:r>
              <a:rPr lang="pt-BR" sz="16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Geração da Biblioteca: Após o treinamento, a ferramenta gerou a biblioteca NanoEdge AI, que foi integrada ao STM32CubeIDE para inferência em tempo real</a:t>
            </a:r>
            <a:endParaRPr sz="16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 txBox="1"/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Implementação no STM32</a:t>
            </a:r>
            <a:endParaRPr/>
          </a:p>
        </p:txBody>
      </p:sp>
      <p:sp>
        <p:nvSpPr>
          <p:cNvPr id="162" name="Google Shape;162;p21"/>
          <p:cNvSpPr txBox="1"/>
          <p:nvPr>
            <p:ph idx="12" type="sldNum"/>
          </p:nvPr>
        </p:nvSpPr>
        <p:spPr>
          <a:xfrm>
            <a:off x="7425343" y="4844839"/>
            <a:ext cx="9840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63" name="Google Shape;163;p21"/>
          <p:cNvSpPr txBox="1"/>
          <p:nvPr/>
        </p:nvSpPr>
        <p:spPr>
          <a:xfrm>
            <a:off x="822950" y="1303050"/>
            <a:ext cx="7543800" cy="23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Após o treinamento, a biblioteca gerada foi carregada no STM32F103CBT6 utilizando o STM32CubeIDE.</a:t>
            </a:r>
            <a:endParaRPr sz="16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Char char="●"/>
            </a:pPr>
            <a:r>
              <a:rPr lang="pt-BR" sz="16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Configuração do Microcontrolador:</a:t>
            </a:r>
            <a:endParaRPr sz="16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Char char="○"/>
            </a:pPr>
            <a:r>
              <a:rPr lang="pt-BR" sz="16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CPU: 72 MHz</a:t>
            </a:r>
            <a:endParaRPr sz="16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Char char="○"/>
            </a:pPr>
            <a:r>
              <a:rPr lang="pt-BR" sz="16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I2C: 400 kHz (para comunicação com o MPU6050)</a:t>
            </a:r>
            <a:endParaRPr sz="16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Char char="○"/>
            </a:pPr>
            <a:r>
              <a:rPr lang="pt-BR" sz="16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UART: 115200 bps (para exibir os resultados)</a:t>
            </a:r>
            <a:endParaRPr sz="16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Char char="○"/>
            </a:pPr>
            <a:r>
              <a:rPr lang="pt-BR" sz="16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GPIOB2: Configurado como saída digital para LED indicador</a:t>
            </a:r>
            <a:endParaRPr sz="16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Char char="●"/>
            </a:pPr>
            <a:r>
              <a:rPr lang="pt-BR" sz="16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Critério de Detecção de Anomalias:</a:t>
            </a:r>
            <a:endParaRPr sz="16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Char char="○"/>
            </a:pPr>
            <a:r>
              <a:rPr lang="pt-BR" sz="16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O modelo retorna um índice de similaridade (%)</a:t>
            </a:r>
            <a:endParaRPr sz="16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Char char="○"/>
            </a:pPr>
            <a:r>
              <a:rPr lang="pt-BR" sz="16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Se a similaridade &lt; 70% → Anomalia detectada e o LED acende</a:t>
            </a:r>
            <a:endParaRPr sz="16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Char char="○"/>
            </a:pPr>
            <a:r>
              <a:rPr lang="pt-BR" sz="16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Se a similaridade ≥ 70% → Comportamento normal e o LED apaga</a:t>
            </a:r>
            <a:endParaRPr sz="16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Retrospectiva">
  <a:themeElements>
    <a:clrScheme name="Retrospect">
      <a:dk1>
        <a:srgbClr val="000000"/>
      </a:dk1>
      <a:lt1>
        <a:srgbClr val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