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2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1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1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04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00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7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00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6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95" y="0"/>
            <a:ext cx="7098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Bahia Empregos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Cleybson Cardoso Leite – Desenvolvedor</a:t>
            </a:r>
          </a:p>
          <a:p>
            <a:r>
              <a:rPr lang="pt-BR" dirty="0" smtClean="0"/>
              <a:t>Gabriel Reis Miranda – </a:t>
            </a:r>
            <a:r>
              <a:rPr lang="pt-BR" dirty="0" smtClean="0"/>
              <a:t>Desenvolvedor</a:t>
            </a:r>
            <a:endParaRPr lang="pt-BR" dirty="0"/>
          </a:p>
          <a:p>
            <a:r>
              <a:rPr lang="pt-BR" dirty="0" err="1" smtClean="0"/>
              <a:t>Ícaro</a:t>
            </a:r>
            <a:r>
              <a:rPr lang="pt-BR" dirty="0" smtClean="0"/>
              <a:t> Cardoso Rios – Desenvolvedor </a:t>
            </a:r>
          </a:p>
          <a:p>
            <a:r>
              <a:rPr lang="pt-BR" dirty="0" smtClean="0"/>
              <a:t>José Ricardo Nogueira Magalhães - Designer e </a:t>
            </a:r>
            <a:r>
              <a:rPr lang="pt-BR" dirty="0" smtClean="0"/>
              <a:t>desenvolvedor </a:t>
            </a:r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Portfolio disponível em: http://binarii.com.br/</a:t>
            </a:r>
          </a:p>
        </p:txBody>
      </p:sp>
    </p:spTree>
    <p:extLst>
      <p:ext uri="{BB962C8B-B14F-4D97-AF65-F5344CB8AC3E}">
        <p14:creationId xmlns:p14="http://schemas.microsoft.com/office/powerpoint/2010/main" val="16875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Tema: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Objetivo: tornar o processo de seleção de candidatos para entrevista mais eficaz criando uma aplicação de fácil utilização para os usuários. Melhorando a experiência de usuário tanto para o empregador quanto para o candidato.</a:t>
            </a:r>
          </a:p>
          <a:p>
            <a:r>
              <a:rPr lang="pt-BR" dirty="0" smtClean="0"/>
              <a:t>Conceito: Para que a vaga de emprego seja preenchida, é necessário que o candidato a mesma contenha as competências necessárias para o trabalho. Então, não deve ser permitido a indicação de um trabalhador para uma entrevista que ele não tem chances de passar. O  aplicativo Bahia Empregos, visa otimizar o contato de candidatos e empresas para a criação de vínculos empregatícios de forma fácil, ágil e eficiente.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4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Recursos utilizados para o desenvolvimento.</a:t>
            </a:r>
          </a:p>
          <a:p>
            <a:pPr lvl="1"/>
            <a:r>
              <a:rPr lang="pt-BR" dirty="0" smtClean="0"/>
              <a:t>IONIC 3</a:t>
            </a:r>
          </a:p>
          <a:p>
            <a:pPr lvl="1"/>
            <a:r>
              <a:rPr lang="pt-BR" dirty="0" err="1" smtClean="0"/>
              <a:t>Firebase</a:t>
            </a:r>
            <a:endParaRPr lang="pt-BR" dirty="0"/>
          </a:p>
          <a:p>
            <a:pPr marL="0" lvl="1" indent="0">
              <a:buNone/>
            </a:pPr>
            <a:r>
              <a:rPr lang="pt-BR" dirty="0" smtClean="0"/>
              <a:t>O aplicativo será desenvolvido sob o framework IONIC, que utiliza </a:t>
            </a:r>
            <a:r>
              <a:rPr lang="pt-BR" dirty="0" err="1" smtClean="0"/>
              <a:t>html</a:t>
            </a:r>
            <a:r>
              <a:rPr lang="pt-BR" dirty="0" smtClean="0"/>
              <a:t>, </a:t>
            </a:r>
            <a:r>
              <a:rPr lang="pt-BR" dirty="0" err="1" smtClean="0"/>
              <a:t>typescript</a:t>
            </a:r>
            <a:r>
              <a:rPr lang="pt-BR" dirty="0" smtClean="0"/>
              <a:t> e </a:t>
            </a:r>
            <a:r>
              <a:rPr lang="pt-BR" dirty="0" err="1" smtClean="0"/>
              <a:t>css</a:t>
            </a:r>
            <a:r>
              <a:rPr lang="pt-BR" dirty="0" smtClean="0"/>
              <a:t>,  proporcionando a execução do aplicativo em uma web </a:t>
            </a:r>
            <a:r>
              <a:rPr lang="pt-BR" dirty="0" err="1" smtClean="0"/>
              <a:t>view</a:t>
            </a:r>
            <a:r>
              <a:rPr lang="pt-BR" dirty="0" smtClean="0"/>
              <a:t>, funcionando em dispositivos </a:t>
            </a:r>
            <a:r>
              <a:rPr lang="pt-BR" dirty="0" err="1" smtClean="0"/>
              <a:t>android</a:t>
            </a:r>
            <a:r>
              <a:rPr lang="pt-BR" dirty="0" smtClean="0"/>
              <a:t> e IOS e terá seus dados armazenados no banco de dados FIREBASE.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5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Cleybson Cardoso Leite –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746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Bahia Empregos</vt:lpstr>
      <vt:lpstr>Tema: Trabalho</vt:lpstr>
      <vt:lpstr>Funções</vt:lpstr>
      <vt:lpstr>Equipe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cleybson cardoso</dc:creator>
  <cp:lastModifiedBy>cleybson cardoso</cp:lastModifiedBy>
  <cp:revision>10</cp:revision>
  <dcterms:created xsi:type="dcterms:W3CDTF">2017-08-10T19:59:11Z</dcterms:created>
  <dcterms:modified xsi:type="dcterms:W3CDTF">2017-08-10T21:49:19Z</dcterms:modified>
</cp:coreProperties>
</file>