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4"/>
    <a:srgbClr val="0064AA"/>
    <a:srgbClr val="EAFFFF"/>
    <a:srgbClr val="86FFFF"/>
    <a:srgbClr val="B4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54" y="1018451"/>
            <a:ext cx="4978389" cy="4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Bahia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E60004"/>
                </a:solidFill>
              </a:rPr>
              <a:t>Empregos</a:t>
            </a:r>
            <a:endParaRPr lang="pt-BR" dirty="0">
              <a:solidFill>
                <a:srgbClr val="E6000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40"/>
              </a:lnSpc>
            </a:pPr>
            <a:r>
              <a:rPr lang="pt-BR" sz="2400" dirty="0" smtClean="0"/>
              <a:t>Cleybson Cardoso Leite – Desenvolvedor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Gabriel Reis Miranda – Desenvolvedor</a:t>
            </a:r>
            <a:endParaRPr lang="pt-BR" sz="2400" dirty="0"/>
          </a:p>
          <a:p>
            <a:pPr>
              <a:lnSpc>
                <a:spcPts val="2640"/>
              </a:lnSpc>
            </a:pPr>
            <a:r>
              <a:rPr lang="pt-BR" sz="2400" dirty="0" err="1" smtClean="0"/>
              <a:t>Ícaro</a:t>
            </a:r>
            <a:r>
              <a:rPr lang="pt-BR" sz="2400" dirty="0" smtClean="0"/>
              <a:t> Cardoso Rios – Desenvolvedor 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José Ricardo Nogueira Magalhães - Designer e desenvolvedor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 smtClean="0"/>
              <a:t>Portfolio disponível em: http://binarii.com.br/</a:t>
            </a:r>
          </a:p>
        </p:txBody>
      </p:sp>
    </p:spTree>
    <p:extLst>
      <p:ext uri="{BB962C8B-B14F-4D97-AF65-F5344CB8AC3E}">
        <p14:creationId xmlns:p14="http://schemas.microsoft.com/office/powerpoint/2010/main" val="1687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Tema: </a:t>
            </a:r>
            <a:r>
              <a:rPr lang="pt-BR" dirty="0" smtClean="0">
                <a:solidFill>
                  <a:srgbClr val="C00000"/>
                </a:solidFill>
              </a:rPr>
              <a:t>Trabalho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640"/>
              </a:lnSpc>
            </a:pPr>
            <a:r>
              <a:rPr lang="pt-BR" sz="2400" dirty="0" smtClean="0"/>
              <a:t>Objetivo: tornar o processo de seleção de candidatos para entrevista mais eficaz criando uma aplicação de fácil utilização para os usuários. Melhorando a experiência de usuário tanto para o empregador quanto para o candidato.</a:t>
            </a:r>
          </a:p>
          <a:p>
            <a:pPr algn="just">
              <a:lnSpc>
                <a:spcPts val="2640"/>
              </a:lnSpc>
            </a:pPr>
            <a:endParaRPr lang="pt-BR" sz="2400" dirty="0" smtClean="0"/>
          </a:p>
          <a:p>
            <a:pPr algn="just">
              <a:lnSpc>
                <a:spcPts val="2640"/>
              </a:lnSpc>
            </a:pPr>
            <a:r>
              <a:rPr lang="pt-BR" sz="2400" dirty="0" smtClean="0"/>
              <a:t>Conceito: Para que a vaga de emprego seja preenchida, é necessário que o candidato </a:t>
            </a:r>
            <a:r>
              <a:rPr lang="pt-BR" sz="2400" dirty="0" smtClean="0"/>
              <a:t>à </a:t>
            </a:r>
            <a:r>
              <a:rPr lang="pt-BR" sz="2400" dirty="0" smtClean="0"/>
              <a:t>mesma contenha as competências necessárias para o trabalho. Então, não deve ser permitido a indicação de um trabalhador para uma entrevista que ele não tem chances de </a:t>
            </a:r>
            <a:r>
              <a:rPr lang="pt-BR" sz="2400" dirty="0" smtClean="0"/>
              <a:t>ter </a:t>
            </a:r>
            <a:r>
              <a:rPr lang="pt-BR" sz="2400" dirty="0" err="1" smtClean="0"/>
              <a:t>exito</a:t>
            </a:r>
            <a:r>
              <a:rPr lang="pt-BR" sz="2400" dirty="0" smtClean="0"/>
              <a:t>. </a:t>
            </a:r>
            <a:r>
              <a:rPr lang="pt-BR" sz="2400" dirty="0" smtClean="0"/>
              <a:t>O  aplicativo Bahia Empregos, visa otimizar o contato de candidatos e empresas para a criação de vínculos empregatícios de forma fácil, ágil e eficiente</a:t>
            </a:r>
            <a:r>
              <a:rPr lang="pt-BR" sz="2400" dirty="0" smtClean="0"/>
              <a:t>. Permitindo ao empregador, a abertura de vagas bem detalhadas, e permitindo aos candidatos enriquecer os seus currículos com informações de relevância, como certificados e experiências profissionais.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Funç</a:t>
            </a:r>
            <a:r>
              <a:rPr lang="pt-BR" dirty="0" smtClean="0">
                <a:solidFill>
                  <a:srgbClr val="E60004"/>
                </a:solidFill>
              </a:rPr>
              <a:t>ões</a:t>
            </a:r>
            <a:endParaRPr lang="pt-BR" dirty="0">
              <a:solidFill>
                <a:srgbClr val="E6000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pPr marL="0" indent="0" algn="just">
              <a:lnSpc>
                <a:spcPts val="2880"/>
              </a:lnSpc>
              <a:buNone/>
            </a:pPr>
            <a:r>
              <a:rPr lang="pt-BR" sz="2400" dirty="0" smtClean="0"/>
              <a:t>Recursos utilizados para o desenvolvimento.</a:t>
            </a:r>
          </a:p>
          <a:p>
            <a:pPr lvl="1" algn="just">
              <a:lnSpc>
                <a:spcPts val="2880"/>
              </a:lnSpc>
            </a:pPr>
            <a:r>
              <a:rPr lang="pt-BR" dirty="0" smtClean="0"/>
              <a:t>IONIC 3</a:t>
            </a:r>
          </a:p>
          <a:p>
            <a:pPr lvl="1" algn="just">
              <a:lnSpc>
                <a:spcPts val="2880"/>
              </a:lnSpc>
            </a:pPr>
            <a:r>
              <a:rPr lang="pt-BR" dirty="0" err="1" smtClean="0"/>
              <a:t>Firebase</a:t>
            </a:r>
            <a:endParaRPr lang="pt-BR" dirty="0" smtClean="0"/>
          </a:p>
          <a:p>
            <a:pPr marL="457200" lvl="1" indent="0" algn="just">
              <a:lnSpc>
                <a:spcPts val="2880"/>
              </a:lnSpc>
              <a:buNone/>
            </a:pPr>
            <a:endParaRPr lang="pt-BR" dirty="0"/>
          </a:p>
          <a:p>
            <a:pPr marL="0" lvl="1" indent="0" algn="just">
              <a:lnSpc>
                <a:spcPts val="2880"/>
              </a:lnSpc>
              <a:buNone/>
            </a:pPr>
            <a:r>
              <a:rPr lang="pt-BR" dirty="0" smtClean="0"/>
              <a:t>O aplicativo será desenvolvido sob o framework IONIC, que utiliza </a:t>
            </a:r>
            <a:r>
              <a:rPr lang="pt-BR" dirty="0" err="1" smtClean="0"/>
              <a:t>html</a:t>
            </a:r>
            <a:r>
              <a:rPr lang="pt-BR" dirty="0" smtClean="0"/>
              <a:t>, </a:t>
            </a:r>
            <a:r>
              <a:rPr lang="pt-BR" dirty="0" err="1" smtClean="0"/>
              <a:t>typescript</a:t>
            </a:r>
            <a:r>
              <a:rPr lang="pt-BR" dirty="0" smtClean="0"/>
              <a:t> e </a:t>
            </a:r>
            <a:r>
              <a:rPr lang="pt-BR" dirty="0" err="1" smtClean="0"/>
              <a:t>css</a:t>
            </a:r>
            <a:r>
              <a:rPr lang="pt-BR" dirty="0" smtClean="0"/>
              <a:t>,  proporcionando a execução do aplicativo em uma web </a:t>
            </a:r>
            <a:r>
              <a:rPr lang="pt-BR" dirty="0" err="1" smtClean="0"/>
              <a:t>view</a:t>
            </a:r>
            <a:r>
              <a:rPr lang="pt-BR" dirty="0" smtClean="0"/>
              <a:t>, funcionando em dispositivos </a:t>
            </a:r>
            <a:r>
              <a:rPr lang="pt-BR" dirty="0" err="1" smtClean="0"/>
              <a:t>android</a:t>
            </a:r>
            <a:r>
              <a:rPr lang="pt-BR" dirty="0" smtClean="0"/>
              <a:t> e IOS e terá seus dados armazenados no banco de dados FIREBASE.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Algumas </a:t>
            </a:r>
            <a:r>
              <a:rPr lang="pt-BR" dirty="0" smtClean="0">
                <a:solidFill>
                  <a:srgbClr val="E60004"/>
                </a:solidFill>
              </a:rPr>
              <a:t>Telas</a:t>
            </a:r>
            <a:endParaRPr lang="pt-BR" dirty="0">
              <a:solidFill>
                <a:srgbClr val="E60004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8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231588" y="6104586"/>
            <a:ext cx="1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72798" y="6104586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inicial de um candidato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14008" y="6130344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Perfil detalhado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Bahia Empregos</vt:lpstr>
      <vt:lpstr>Tema: Trabalho</vt:lpstr>
      <vt:lpstr>Funções</vt:lpstr>
      <vt:lpstr>Algumas Telas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cleybson cardoso</dc:creator>
  <cp:lastModifiedBy>RICARDO NOGUEIRA</cp:lastModifiedBy>
  <cp:revision>14</cp:revision>
  <dcterms:created xsi:type="dcterms:W3CDTF">2017-08-10T19:59:11Z</dcterms:created>
  <dcterms:modified xsi:type="dcterms:W3CDTF">2017-08-11T11:39:29Z</dcterms:modified>
</cp:coreProperties>
</file>