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4"/>
    <a:srgbClr val="0064AA"/>
    <a:srgbClr val="EAFFFF"/>
    <a:srgbClr val="86FFFF"/>
    <a:srgbClr val="B4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54" y="1018451"/>
            <a:ext cx="4978389" cy="4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4AA"/>
                </a:solidFill>
              </a:rPr>
              <a:t>Bahia</a:t>
            </a:r>
            <a:r>
              <a:rPr lang="pt-BR" dirty="0"/>
              <a:t> </a:t>
            </a:r>
            <a:r>
              <a:rPr lang="pt-BR" dirty="0">
                <a:solidFill>
                  <a:srgbClr val="E60004"/>
                </a:solidFill>
              </a:rPr>
              <a:t>Empregos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40"/>
              </a:lnSpc>
            </a:pPr>
            <a:r>
              <a:rPr lang="pt-BR" sz="2400" dirty="0"/>
              <a:t>Cleybson Cardoso Leite – Desenvolvedor</a:t>
            </a:r>
          </a:p>
          <a:p>
            <a:pPr marL="457200" lvl="1" indent="0">
              <a:lnSpc>
                <a:spcPts val="2640"/>
              </a:lnSpc>
              <a:buNone/>
            </a:pPr>
            <a:r>
              <a:rPr lang="pt-BR" sz="2000" dirty="0"/>
              <a:t>https://www.linkedin.com/in/cleybson-cardoso-6a6a96133/</a:t>
            </a:r>
            <a:endParaRPr lang="pt-BR" dirty="0"/>
          </a:p>
          <a:p>
            <a:pPr>
              <a:lnSpc>
                <a:spcPts val="2640"/>
              </a:lnSpc>
            </a:pPr>
            <a:r>
              <a:rPr lang="pt-BR" sz="2400" dirty="0"/>
              <a:t>Gabriel Reis Miranda – Desenvolvedor </a:t>
            </a:r>
          </a:p>
          <a:p>
            <a:pPr marL="457200" lvl="1" indent="0">
              <a:lnSpc>
                <a:spcPts val="2640"/>
              </a:lnSpc>
              <a:buNone/>
            </a:pPr>
            <a:r>
              <a:rPr lang="pt-BR" sz="2000" dirty="0"/>
              <a:t>https://www.linkedin.com/in/gabriel-reis-miranda-45033bb4/</a:t>
            </a:r>
          </a:p>
          <a:p>
            <a:pPr>
              <a:lnSpc>
                <a:spcPts val="2640"/>
              </a:lnSpc>
            </a:pPr>
            <a:r>
              <a:rPr lang="pt-BR" sz="2400" dirty="0"/>
              <a:t>Ícaro Cardoso Rios – Desenvolvedor</a:t>
            </a:r>
          </a:p>
          <a:p>
            <a:pPr marL="457200" lvl="1" indent="0">
              <a:lnSpc>
                <a:spcPts val="2640"/>
              </a:lnSpc>
              <a:buNone/>
            </a:pPr>
            <a:r>
              <a:rPr lang="pt-BR" sz="2000" dirty="0"/>
              <a:t>https://www.linkedin.com/in/icaro-rios-6865a012b/</a:t>
            </a:r>
          </a:p>
          <a:p>
            <a:pPr>
              <a:lnSpc>
                <a:spcPts val="2640"/>
              </a:lnSpc>
            </a:pPr>
            <a:r>
              <a:rPr lang="pt-BR" sz="2400" dirty="0"/>
              <a:t>José Ricardo Nogueira Magalhães - Designer e desenvolvedor front-</a:t>
            </a:r>
            <a:r>
              <a:rPr lang="pt-BR" sz="2400" dirty="0" err="1"/>
              <a:t>end</a:t>
            </a:r>
            <a:endParaRPr lang="pt-BR" sz="2400" dirty="0"/>
          </a:p>
          <a:p>
            <a:pPr marL="457200" lvl="1" indent="0">
              <a:lnSpc>
                <a:spcPts val="2640"/>
              </a:lnSpc>
              <a:buNone/>
            </a:pPr>
            <a:r>
              <a:rPr lang="pt-BR" sz="2000" dirty="0"/>
              <a:t>https://www.linkedin.com/in/jrnmagalhaes/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Portfolio disponível em: http://binarii.com.br/</a:t>
            </a:r>
          </a:p>
        </p:txBody>
      </p:sp>
    </p:spTree>
    <p:extLst>
      <p:ext uri="{BB962C8B-B14F-4D97-AF65-F5344CB8AC3E}">
        <p14:creationId xmlns:p14="http://schemas.microsoft.com/office/powerpoint/2010/main" val="168752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4AA"/>
                </a:solidFill>
              </a:rPr>
              <a:t>Tema: </a:t>
            </a:r>
            <a:r>
              <a:rPr lang="pt-BR" dirty="0">
                <a:solidFill>
                  <a:srgbClr val="C00000"/>
                </a:solidFill>
              </a:rPr>
              <a:t>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640"/>
              </a:lnSpc>
            </a:pPr>
            <a:r>
              <a:rPr lang="pt-BR" sz="2400" dirty="0"/>
              <a:t>Objetivo: tornar o processo de seleção de candidatos para entrevista mais eficaz criando uma aplicação de fácil utilização para os usuários. Melhorando a experiência de usuário tanto para o empregador quanto para o candidato.</a:t>
            </a:r>
          </a:p>
          <a:p>
            <a:pPr algn="just">
              <a:lnSpc>
                <a:spcPts val="2640"/>
              </a:lnSpc>
            </a:pPr>
            <a:endParaRPr lang="pt-BR" sz="2400" dirty="0"/>
          </a:p>
          <a:p>
            <a:pPr algn="just">
              <a:lnSpc>
                <a:spcPts val="2640"/>
              </a:lnSpc>
            </a:pPr>
            <a:r>
              <a:rPr lang="pt-BR" sz="2400" dirty="0"/>
              <a:t>Conceito: Para que a vaga de emprego seja preenchida, é necessário que o candidato à mesma contenha as competências necessárias para o trabalho. Então, não deve ser permitido a indicação de um trabalhador para uma entrevista que ele não tem chances de ter êxito. O  aplicativo Bahia Empregos, visa otimizar o contato de candidatos e empresas para a criação de vínculos empregatícios de forma fácil, ágil e eficiente. Permitindo ao empregador, a abertura de vagas bem detalhadas, e permitindo aos candidatos enriquecer os seus currículos com informações de relevância, como certificados e experiências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89646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4AA"/>
                </a:solidFill>
              </a:rPr>
              <a:t>Funç</a:t>
            </a:r>
            <a:r>
              <a:rPr lang="pt-BR" dirty="0">
                <a:solidFill>
                  <a:srgbClr val="E60004"/>
                </a:solidFill>
              </a:rPr>
              <a:t>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pPr marL="0" indent="0" algn="just">
              <a:lnSpc>
                <a:spcPts val="2880"/>
              </a:lnSpc>
              <a:buNone/>
            </a:pPr>
            <a:r>
              <a:rPr lang="pt-BR" sz="2400" dirty="0"/>
              <a:t>Recursos utilizados para o desenvolvimento.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IONIC 3</a:t>
            </a:r>
          </a:p>
          <a:p>
            <a:pPr lvl="1" algn="just">
              <a:lnSpc>
                <a:spcPts val="2880"/>
              </a:lnSpc>
            </a:pPr>
            <a:r>
              <a:rPr lang="pt-BR" dirty="0" err="1"/>
              <a:t>Firebase</a:t>
            </a:r>
            <a:endParaRPr lang="pt-BR" dirty="0"/>
          </a:p>
          <a:p>
            <a:pPr marL="457200" lvl="1" indent="0" algn="just">
              <a:lnSpc>
                <a:spcPts val="2880"/>
              </a:lnSpc>
              <a:buNone/>
            </a:pPr>
            <a:endParaRPr lang="pt-BR" dirty="0"/>
          </a:p>
          <a:p>
            <a:pPr marL="0" lvl="1" indent="0" algn="just">
              <a:lnSpc>
                <a:spcPts val="2880"/>
              </a:lnSpc>
              <a:buNone/>
            </a:pPr>
            <a:r>
              <a:rPr lang="pt-BR" dirty="0"/>
              <a:t>O aplicativo será desenvolvido sob o framework IONIC, que utiliza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typescript</a:t>
            </a:r>
            <a:r>
              <a:rPr lang="pt-BR" dirty="0"/>
              <a:t> e </a:t>
            </a:r>
            <a:r>
              <a:rPr lang="pt-BR" dirty="0" err="1"/>
              <a:t>css</a:t>
            </a:r>
            <a:r>
              <a:rPr lang="pt-BR" dirty="0"/>
              <a:t>,  proporcionando a execução do aplicativo em uma web </a:t>
            </a:r>
            <a:r>
              <a:rPr lang="pt-BR" dirty="0" err="1"/>
              <a:t>view</a:t>
            </a:r>
            <a:r>
              <a:rPr lang="pt-BR" dirty="0"/>
              <a:t>, funcionando em dispositivos Android e IOS e terá seus dados armazenados no banco de dados FIREBASE.</a:t>
            </a:r>
          </a:p>
        </p:txBody>
      </p:sp>
    </p:spTree>
    <p:extLst>
      <p:ext uri="{BB962C8B-B14F-4D97-AF65-F5344CB8AC3E}">
        <p14:creationId xmlns:p14="http://schemas.microsoft.com/office/powerpoint/2010/main" val="376654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4AA"/>
                </a:solidFill>
              </a:rPr>
              <a:t>Funç</a:t>
            </a:r>
            <a:r>
              <a:rPr lang="pt-BR" dirty="0">
                <a:solidFill>
                  <a:srgbClr val="E60004"/>
                </a:solidFill>
              </a:rPr>
              <a:t>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545" cy="4351338"/>
          </a:xfrm>
        </p:spPr>
        <p:txBody>
          <a:bodyPr/>
          <a:lstStyle/>
          <a:p>
            <a:pPr marL="0" indent="0" algn="just">
              <a:lnSpc>
                <a:spcPts val="2880"/>
              </a:lnSpc>
              <a:buNone/>
            </a:pPr>
            <a:r>
              <a:rPr lang="pt-BR" sz="2400" dirty="0"/>
              <a:t>Candidato: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Formulário completo e flexível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Busca por vagas com base no perfil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Candidatar-se a entrevista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Cancelar entrevista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Gerenciar Entrevistas (agenda)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Limite máximo de 10 entrevistas (acúmulo)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6ACDDF-85B3-4026-AAE9-8070B6D469A5}"/>
              </a:ext>
            </a:extLst>
          </p:cNvPr>
          <p:cNvSpPr txBox="1">
            <a:spLocks/>
          </p:cNvSpPr>
          <p:nvPr/>
        </p:nvSpPr>
        <p:spPr>
          <a:xfrm>
            <a:off x="6310745" y="1825625"/>
            <a:ext cx="5279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80"/>
              </a:lnSpc>
              <a:buFont typeface="Arial" panose="020B0604020202020204" pitchFamily="34" charset="0"/>
              <a:buNone/>
            </a:pPr>
            <a:r>
              <a:rPr lang="pt-BR" sz="2400" dirty="0"/>
              <a:t>Empresa: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Feedback após as entrevistas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Acumulo máximo de 3 candidatos</a:t>
            </a:r>
          </a:p>
          <a:p>
            <a:pPr lvl="1" algn="just">
              <a:lnSpc>
                <a:spcPts val="2880"/>
              </a:lnSpc>
            </a:pPr>
            <a:r>
              <a:rPr lang="pt-BR" dirty="0"/>
              <a:t>Recomendação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13261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4AA"/>
                </a:solidFill>
              </a:rPr>
              <a:t>Algumas </a:t>
            </a:r>
            <a:r>
              <a:rPr lang="pt-BR" dirty="0">
                <a:solidFill>
                  <a:srgbClr val="E60004"/>
                </a:solidFill>
              </a:rPr>
              <a:t>Telas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8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231588" y="6104586"/>
            <a:ext cx="1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72798" y="6104586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inicial de um candidato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514008" y="6130344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detalhado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9" y="1571221"/>
            <a:ext cx="244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Bahia Empregos</vt:lpstr>
      <vt:lpstr>Tema: Trabalho</vt:lpstr>
      <vt:lpstr>Funções</vt:lpstr>
      <vt:lpstr>Funções</vt:lpstr>
      <vt:lpstr>Algumas Telas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cleybson cardoso</dc:creator>
  <cp:lastModifiedBy>Gabriel Reis Miranda</cp:lastModifiedBy>
  <cp:revision>18</cp:revision>
  <dcterms:created xsi:type="dcterms:W3CDTF">2017-08-10T19:59:11Z</dcterms:created>
  <dcterms:modified xsi:type="dcterms:W3CDTF">2017-08-11T13:21:26Z</dcterms:modified>
</cp:coreProperties>
</file>