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7823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61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24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9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elipe@angelhack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07" y="2545773"/>
            <a:ext cx="199072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0" y="186350"/>
            <a:ext cx="12192000" cy="63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Instruções para a montagem do projeto da primeira fase do </a:t>
            </a:r>
            <a:r>
              <a:rPr lang="pt-BR" sz="1800" b="1" dirty="0">
                <a:solidFill>
                  <a:schemeClr val="dk1"/>
                </a:solidFill>
              </a:rPr>
              <a:t>Hackathon </a:t>
            </a:r>
            <a:r>
              <a:rPr lang="pt-BR" sz="1800" b="1" dirty="0" smtClean="0">
                <a:solidFill>
                  <a:schemeClr val="dk1"/>
                </a:solidFill>
              </a:rPr>
              <a:t>Desafios Bahia.</a:t>
            </a:r>
            <a:endParaRPr lang="pt-BR" sz="1800" b="1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Atenção! Só serão aceitos projetos enviados até às </a:t>
            </a:r>
            <a:r>
              <a:rPr lang="pt-BR" sz="1800" dirty="0" smtClean="0">
                <a:solidFill>
                  <a:schemeClr val="dk1"/>
                </a:solidFill>
              </a:rPr>
              <a:t>11:00 </a:t>
            </a:r>
            <a:r>
              <a:rPr lang="pt-BR" sz="1800" dirty="0">
                <a:solidFill>
                  <a:schemeClr val="dk1"/>
                </a:solidFill>
              </a:rPr>
              <a:t>do dia </a:t>
            </a:r>
            <a:r>
              <a:rPr lang="pt-BR" sz="1800" dirty="0" smtClean="0">
                <a:solidFill>
                  <a:schemeClr val="dk1"/>
                </a:solidFill>
              </a:rPr>
              <a:t>11 </a:t>
            </a:r>
            <a:r>
              <a:rPr lang="pt-BR" sz="1800" dirty="0">
                <a:solidFill>
                  <a:schemeClr val="dk1"/>
                </a:solidFill>
              </a:rPr>
              <a:t>de </a:t>
            </a:r>
            <a:r>
              <a:rPr lang="pt-BR" sz="1800" dirty="0" smtClean="0">
                <a:solidFill>
                  <a:schemeClr val="dk1"/>
                </a:solidFill>
              </a:rPr>
              <a:t>Agosto, sexta-feira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O documento pode ser feito em Power Point, Word (formato paisagem) ou outra extensão </a:t>
            </a:r>
            <a:r>
              <a:rPr lang="pt-BR" sz="1800" b="1" dirty="0">
                <a:solidFill>
                  <a:schemeClr val="dk1"/>
                </a:solidFill>
              </a:rPr>
              <a:t>mas deve ser salvo e enviado em PDF(.pdf)</a:t>
            </a:r>
            <a:r>
              <a:rPr lang="pt-BR" sz="1800" dirty="0">
                <a:solidFill>
                  <a:schemeClr val="dk1"/>
                </a:solidFill>
              </a:rPr>
              <a:t>. </a:t>
            </a:r>
            <a:r>
              <a:rPr lang="pt-BR" sz="1800" u="sng" dirty="0">
                <a:solidFill>
                  <a:schemeClr val="dk1"/>
                </a:solidFill>
              </a:rPr>
              <a:t>Não serão aceitos projetos em outros formatos.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O projeto deve ter no máximo 5 páginas/slides </a:t>
            </a:r>
            <a:r>
              <a:rPr lang="pt-BR" sz="1800" dirty="0" smtClean="0">
                <a:solidFill>
                  <a:schemeClr val="dk1"/>
                </a:solidFill>
              </a:rPr>
              <a:t>sem contar a </a:t>
            </a:r>
            <a:r>
              <a:rPr lang="pt-BR" sz="1800" dirty="0">
                <a:solidFill>
                  <a:schemeClr val="dk1"/>
                </a:solidFill>
              </a:rPr>
              <a:t>capa. Projetos com mais de </a:t>
            </a:r>
            <a:r>
              <a:rPr lang="pt-BR" sz="1800" dirty="0" smtClean="0">
                <a:solidFill>
                  <a:schemeClr val="dk1"/>
                </a:solidFill>
              </a:rPr>
              <a:t>6 </a:t>
            </a:r>
            <a:r>
              <a:rPr lang="pt-BR" sz="1800" dirty="0">
                <a:solidFill>
                  <a:schemeClr val="dk1"/>
                </a:solidFill>
              </a:rPr>
              <a:t>páginas/slides </a:t>
            </a:r>
            <a:r>
              <a:rPr lang="pt-BR" sz="1800" dirty="0" smtClean="0">
                <a:solidFill>
                  <a:schemeClr val="dk1"/>
                </a:solidFill>
              </a:rPr>
              <a:t>no total serão </a:t>
            </a:r>
            <a:r>
              <a:rPr lang="pt-BR" sz="1800" dirty="0">
                <a:solidFill>
                  <a:schemeClr val="dk1"/>
                </a:solidFill>
              </a:rPr>
              <a:t>considerados inválidos.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Os projetos devem ser enviados para o e-mail: </a:t>
            </a:r>
            <a:r>
              <a:rPr lang="pt-BR" sz="1800" u="sng" dirty="0" smtClean="0">
                <a:solidFill>
                  <a:schemeClr val="hlink"/>
                </a:solidFill>
                <a:hlinkClick r:id="rId3"/>
              </a:rPr>
              <a:t>felipe@angelhack.com</a:t>
            </a:r>
            <a:r>
              <a:rPr lang="pt-BR" sz="1800" b="1" dirty="0" smtClean="0">
                <a:solidFill>
                  <a:schemeClr val="dk1"/>
                </a:solidFill>
              </a:rPr>
              <a:t>  </a:t>
            </a:r>
            <a:r>
              <a:rPr lang="pt-BR" sz="1800" dirty="0">
                <a:solidFill>
                  <a:schemeClr val="dk1"/>
                </a:solidFill>
              </a:rPr>
              <a:t>com o título: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 b="1" dirty="0">
                <a:solidFill>
                  <a:schemeClr val="dk1"/>
                </a:solidFill>
              </a:rPr>
              <a:t>“Apresentação Hackathon </a:t>
            </a:r>
            <a:r>
              <a:rPr lang="pt-BR" sz="1800" b="1" dirty="0" smtClean="0">
                <a:solidFill>
                  <a:schemeClr val="dk1"/>
                </a:solidFill>
              </a:rPr>
              <a:t>Desafios Bahia – “Equipe NOME” OU “projeto NOME”</a:t>
            </a:r>
            <a:endParaRPr lang="pt-BR" sz="1800" b="1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2900" y="522975"/>
            <a:ext cx="12192000" cy="59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>
                <a:solidFill>
                  <a:schemeClr val="dk1"/>
                </a:solidFill>
              </a:rPr>
              <a:t>Página ou Slide </a:t>
            </a:r>
            <a:r>
              <a:rPr lang="pt-BR" dirty="0" smtClean="0">
                <a:solidFill>
                  <a:schemeClr val="dk1"/>
                </a:solidFill>
              </a:rPr>
              <a:t>01|: Capa (</a:t>
            </a:r>
            <a:r>
              <a:rPr lang="pt-BR" b="1" dirty="0" smtClean="0">
                <a:solidFill>
                  <a:schemeClr val="dk1"/>
                </a:solidFill>
              </a:rPr>
              <a:t>não é obrigatória</a:t>
            </a:r>
            <a:r>
              <a:rPr lang="pt-BR" dirty="0" smtClean="0">
                <a:solidFill>
                  <a:schemeClr val="dk1"/>
                </a:solidFill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pt-BR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 smtClean="0">
                <a:solidFill>
                  <a:schemeClr val="dk1"/>
                </a:solidFill>
              </a:rPr>
              <a:t>Página ou Slide 02: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 smtClean="0">
                <a:solidFill>
                  <a:schemeClr val="dk1"/>
                </a:solidFill>
              </a:rPr>
              <a:t>NOME </a:t>
            </a:r>
            <a:r>
              <a:rPr lang="pt-BR" dirty="0">
                <a:solidFill>
                  <a:schemeClr val="dk1"/>
                </a:solidFill>
              </a:rPr>
              <a:t>DA EQUIPE (OU PROJETO)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>
                <a:solidFill>
                  <a:schemeClr val="dk1"/>
                </a:solidFill>
              </a:rPr>
              <a:t>NOME COMPLETO DE TODOS OS INTEGRANTES DA </a:t>
            </a:r>
            <a:r>
              <a:rPr lang="pt-BR" dirty="0" smtClean="0">
                <a:solidFill>
                  <a:schemeClr val="dk1"/>
                </a:solidFill>
              </a:rPr>
              <a:t>EQUIPE – O QUE FAZ (DESENVOLVEDOR, DESIGNER, COMUNICADOR, ETC.)</a:t>
            </a:r>
            <a:endParaRPr lang="pt-BR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>
                <a:solidFill>
                  <a:schemeClr val="dk1"/>
                </a:solidFill>
              </a:rPr>
              <a:t>O design identidade visual fica a critério da equipe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>
                <a:solidFill>
                  <a:schemeClr val="dk1"/>
                </a:solidFill>
              </a:rPr>
              <a:t>Página ou Slide </a:t>
            </a:r>
            <a:r>
              <a:rPr lang="pt-BR" dirty="0" smtClean="0">
                <a:solidFill>
                  <a:schemeClr val="dk1"/>
                </a:solidFill>
              </a:rPr>
              <a:t>03 </a:t>
            </a:r>
            <a:r>
              <a:rPr lang="pt-BR" dirty="0">
                <a:solidFill>
                  <a:schemeClr val="dk1"/>
                </a:solidFill>
              </a:rPr>
              <a:t>em </a:t>
            </a:r>
            <a:r>
              <a:rPr lang="pt-BR" dirty="0" smtClean="0">
                <a:solidFill>
                  <a:schemeClr val="dk1"/>
                </a:solidFill>
              </a:rPr>
              <a:t>diante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pt-BR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 smtClean="0">
                <a:solidFill>
                  <a:schemeClr val="dk1"/>
                </a:solidFill>
              </a:rPr>
              <a:t>TEMA – TRABALHO OU MOBILIDADE</a:t>
            </a:r>
            <a:endParaRPr lang="pt-BR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>
                <a:solidFill>
                  <a:schemeClr val="dk1"/>
                </a:solidFill>
              </a:rPr>
              <a:t>OBJETIVO - Qual é a principal funcionalidade </a:t>
            </a:r>
            <a:r>
              <a:rPr lang="pt-BR" dirty="0" smtClean="0">
                <a:solidFill>
                  <a:schemeClr val="dk1"/>
                </a:solidFill>
              </a:rPr>
              <a:t>da solução </a:t>
            </a:r>
            <a:r>
              <a:rPr lang="pt-BR" dirty="0">
                <a:solidFill>
                  <a:schemeClr val="dk1"/>
                </a:solidFill>
              </a:rPr>
              <a:t>e sua proposta de valor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>
                <a:solidFill>
                  <a:schemeClr val="dk1"/>
                </a:solidFill>
              </a:rPr>
              <a:t>CONCEITO - Qual é o contexto que o aplicativo está inserido, qual é o público alvo, em que momento será utilizado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>
                <a:solidFill>
                  <a:schemeClr val="dk1"/>
                </a:solidFill>
              </a:rPr>
              <a:t>FUNÇÕES - Quais são os recursos  (banco de dados, frameworks, </a:t>
            </a:r>
            <a:r>
              <a:rPr lang="pt-BR" dirty="0" smtClean="0">
                <a:solidFill>
                  <a:schemeClr val="dk1"/>
                </a:solidFill>
              </a:rPr>
              <a:t>etc</a:t>
            </a:r>
            <a:r>
              <a:rPr lang="pt-BR" dirty="0">
                <a:solidFill>
                  <a:schemeClr val="dk1"/>
                </a:solidFill>
              </a:rPr>
              <a:t>. utilizados para desenvolver o aplicativo e descritivo técnico (muito importante). 2 ou mais telas </a:t>
            </a:r>
            <a:r>
              <a:rPr lang="pt-BR" dirty="0" smtClean="0">
                <a:solidFill>
                  <a:schemeClr val="dk1"/>
                </a:solidFill>
              </a:rPr>
              <a:t>da solução </a:t>
            </a:r>
            <a:r>
              <a:rPr lang="pt-BR" dirty="0">
                <a:solidFill>
                  <a:schemeClr val="dk1"/>
                </a:solidFill>
              </a:rPr>
              <a:t>são diferenciais importantes.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 smtClean="0">
                <a:solidFill>
                  <a:schemeClr val="dk1"/>
                </a:solidFill>
              </a:rPr>
              <a:t>EQUIPE - nome </a:t>
            </a:r>
            <a:r>
              <a:rPr lang="pt-BR" dirty="0">
                <a:solidFill>
                  <a:schemeClr val="dk1"/>
                </a:solidFill>
              </a:rPr>
              <a:t>e função de cada integrante da equipe em duas linhas. A equipe pode eleger até três componentes e destacar seus melhores trabalhos (um de cada com link, pode ser Github ou outro repositório)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>
                <a:solidFill>
                  <a:schemeClr val="dk1"/>
                </a:solidFill>
              </a:rPr>
              <a:t>Após o envio do projeto, </a:t>
            </a:r>
            <a:r>
              <a:rPr lang="pt-BR" dirty="0" smtClean="0">
                <a:solidFill>
                  <a:schemeClr val="dk1"/>
                </a:solidFill>
              </a:rPr>
              <a:t>até às 11:00 do </a:t>
            </a:r>
            <a:r>
              <a:rPr lang="pt-BR" dirty="0">
                <a:solidFill>
                  <a:schemeClr val="dk1"/>
                </a:solidFill>
              </a:rPr>
              <a:t>dia </a:t>
            </a:r>
            <a:r>
              <a:rPr lang="pt-BR" dirty="0" smtClean="0">
                <a:solidFill>
                  <a:schemeClr val="dk1"/>
                </a:solidFill>
              </a:rPr>
              <a:t>11/08, sexta-feira</a:t>
            </a:r>
            <a:r>
              <a:rPr lang="pt-BR" dirty="0">
                <a:solidFill>
                  <a:schemeClr val="dk1"/>
                </a:solidFill>
              </a:rPr>
              <a:t>. IMPORTANTE:  confirmar recebimento do e-mail com a organização do </a:t>
            </a:r>
            <a:r>
              <a:rPr lang="pt-BR">
                <a:solidFill>
                  <a:schemeClr val="dk1"/>
                </a:solidFill>
              </a:rPr>
              <a:t>Hackathon </a:t>
            </a:r>
            <a:r>
              <a:rPr lang="pt-BR" smtClean="0">
                <a:solidFill>
                  <a:schemeClr val="dk1"/>
                </a:solidFill>
              </a:rPr>
              <a:t>Desagios Bahia nas bancadas identificadas com o toten Hackathon Desafios Bahia.</a:t>
            </a:r>
            <a:endParaRPr lang="pt-BR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340</Words>
  <Application>Microsoft Office PowerPoint</Application>
  <PresentationFormat>Personalizar</PresentationFormat>
  <Paragraphs>36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Tomé</dc:creator>
  <cp:lastModifiedBy>Samsung</cp:lastModifiedBy>
  <cp:revision>3</cp:revision>
  <dcterms:modified xsi:type="dcterms:W3CDTF">2017-08-10T17:22:48Z</dcterms:modified>
</cp:coreProperties>
</file>