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119BCD-B05C-42B1-AB30-46C197C7F7D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680654-F92D-4E5B-A722-E1B247559D7B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72616" y="2852936"/>
            <a:ext cx="8081245" cy="29523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individual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1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467600" cy="1143000"/>
          </a:xfrm>
        </p:spPr>
        <p:txBody>
          <a:bodyPr/>
          <a:lstStyle/>
          <a:p>
            <a:r>
              <a:rPr lang="pt-BR" dirty="0" smtClean="0"/>
              <a:t>OBRIGADO PELA ATENÇÃO!!</a:t>
            </a:r>
            <a:endParaRPr lang="pt-BR" dirty="0"/>
          </a:p>
        </p:txBody>
      </p:sp>
      <p:pic>
        <p:nvPicPr>
          <p:cNvPr id="4098" name="Picture 2" descr="pessoa-apontando-png-5 – CertOne – Certificado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43174"/>
            <a:ext cx="62484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5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412776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ALGUMA DUVIDA?</a:t>
            </a:r>
            <a:endParaRPr lang="pt-BR" dirty="0"/>
          </a:p>
        </p:txBody>
      </p:sp>
      <p:pic>
        <p:nvPicPr>
          <p:cNvPr id="6151" name="Picture 7" descr="C:\Users\William\Downloads\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778221" cy="31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NBA</a:t>
            </a:r>
            <a:endParaRPr lang="pt-BR" dirty="0"/>
          </a:p>
        </p:txBody>
      </p:sp>
      <p:sp>
        <p:nvSpPr>
          <p:cNvPr id="4" name="AutoShape 2" descr="Logo NBA: valor, história, png,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53638"/>
            <a:ext cx="5663002" cy="352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33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708920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POR QUE NBA?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7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otos - Viagens\Orlando 4\11 - DEZ 14 - Universal Studios &amp; Amway Arena\Orlando 1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0648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7467600" cy="1215008"/>
          </a:xfrm>
        </p:spPr>
        <p:txBody>
          <a:bodyPr/>
          <a:lstStyle/>
          <a:p>
            <a:pPr algn="ctr"/>
            <a:r>
              <a:rPr lang="pt-BR" dirty="0" err="1" smtClean="0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1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49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189" y="188640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HLD</a:t>
            </a:r>
            <a:endParaRPr lang="pt-BR" dirty="0"/>
          </a:p>
        </p:txBody>
      </p:sp>
      <p:pic>
        <p:nvPicPr>
          <p:cNvPr id="3074" name="Picture 2" descr="C:\Users\William\Desktop\Site.nba\API-projeto-site\public\img\H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197181" cy="404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4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LLD</a:t>
            </a:r>
            <a:endParaRPr lang="pt-BR" dirty="0"/>
          </a:p>
        </p:txBody>
      </p:sp>
      <p:pic>
        <p:nvPicPr>
          <p:cNvPr id="5122" name="Picture 2" descr="C:\Users\William\Desktop\Site.nba\API-projeto-site\public\img\L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4125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3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SITE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319564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280</TotalTime>
  <Words>21</Words>
  <Application>Microsoft Office PowerPoint</Application>
  <PresentationFormat>Apresentação na tela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Projeto individual     </vt:lpstr>
      <vt:lpstr>NBA</vt:lpstr>
      <vt:lpstr>POR QUE NBA?</vt:lpstr>
      <vt:lpstr>Apresentação do PowerPoint</vt:lpstr>
      <vt:lpstr>Trello</vt:lpstr>
      <vt:lpstr>BANCO DE DADOS</vt:lpstr>
      <vt:lpstr>HLD</vt:lpstr>
      <vt:lpstr>LLD</vt:lpstr>
      <vt:lpstr>SITE </vt:lpstr>
      <vt:lpstr>OBRIGADO PELA ATENÇÃO!!</vt:lpstr>
      <vt:lpstr>ALGUMA DUVIDA?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William Rossetto</dc:creator>
  <cp:lastModifiedBy>William Rossetto</cp:lastModifiedBy>
  <cp:revision>4</cp:revision>
  <dcterms:created xsi:type="dcterms:W3CDTF">2021-06-07T22:34:06Z</dcterms:created>
  <dcterms:modified xsi:type="dcterms:W3CDTF">2021-06-08T03:14:35Z</dcterms:modified>
</cp:coreProperties>
</file>