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B9C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9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AA65C9-0220-4D93-9457-34DC002DF6BC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E72CC3-55AB-4A31-A1E0-E619B78C1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AA65C9-0220-4D93-9457-34DC002DF6BC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E72CC3-55AB-4A31-A1E0-E619B78C1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AA65C9-0220-4D93-9457-34DC002DF6BC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E72CC3-55AB-4A31-A1E0-E619B78C1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AA65C9-0220-4D93-9457-34DC002DF6BC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E72CC3-55AB-4A31-A1E0-E619B78C1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AA65C9-0220-4D93-9457-34DC002DF6BC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E72CC3-55AB-4A31-A1E0-E619B78C1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AA65C9-0220-4D93-9457-34DC002DF6BC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E72CC3-55AB-4A31-A1E0-E619B78C1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AA65C9-0220-4D93-9457-34DC002DF6BC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E72CC3-55AB-4A31-A1E0-E619B78C1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AA65C9-0220-4D93-9457-34DC002DF6BC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E72CC3-55AB-4A31-A1E0-E619B78C1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AA65C9-0220-4D93-9457-34DC002DF6BC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E72CC3-55AB-4A31-A1E0-E619B78C1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AA65C9-0220-4D93-9457-34DC002DF6BC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E72CC3-55AB-4A31-A1E0-E619B78C1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AA65C9-0220-4D93-9457-34DC002DF6BC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E72CC3-55AB-4A31-A1E0-E619B78C15D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DAA65C9-0220-4D93-9457-34DC002DF6BC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FE72CC3-55AB-4A31-A1E0-E619B78C15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ransition>
    <p:wipe/>
  </p:transition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OpenOffice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1447800"/>
            <a:ext cx="2381250" cy="1428750"/>
          </a:xfrm>
          <a:prstGeom prst="rect">
            <a:avLst/>
          </a:prstGeom>
        </p:spPr>
      </p:pic>
    </p:spTree>
  </p:cSld>
  <p:clrMapOvr>
    <a:masterClrMapping/>
  </p:clrMapOvr>
  <p:transition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9250" y="4924425"/>
            <a:ext cx="3257550" cy="1400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457200"/>
            <a:ext cx="7772400" cy="1075394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1905000"/>
            <a:ext cx="7772400" cy="4038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      </a:t>
            </a:r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</a:rPr>
              <a:t>OpenOffice.org</a:t>
            </a:r>
            <a:r>
              <a:rPr lang="en-US" sz="2400" dirty="0" smtClean="0"/>
              <a:t>, also commonly known as </a:t>
            </a:r>
            <a:r>
              <a:rPr lang="en-US" sz="2400" u="sng" dirty="0" err="1" smtClean="0">
                <a:solidFill>
                  <a:schemeClr val="accent1">
                    <a:lumMod val="75000"/>
                  </a:schemeClr>
                </a:solidFill>
              </a:rPr>
              <a:t>OpenOffice</a:t>
            </a:r>
            <a:r>
              <a:rPr lang="en-US" sz="2400" dirty="0" smtClean="0"/>
              <a:t> is a open source office suite which was acquired by </a:t>
            </a:r>
            <a:r>
              <a:rPr lang="en-US" sz="2400" i="1" dirty="0" smtClean="0">
                <a:solidFill>
                  <a:srgbClr val="FF0000"/>
                </a:solidFill>
              </a:rPr>
              <a:t>Sun Microsystems</a:t>
            </a:r>
            <a:r>
              <a:rPr lang="en-US" sz="2400" dirty="0" smtClean="0"/>
              <a:t> in 1999, for internal use. It was shortly released as Open-source as a competitor to Microsoft </a:t>
            </a:r>
            <a:r>
              <a:rPr lang="en-US" sz="2400" dirty="0" err="1" smtClean="0"/>
              <a:t>Office,By</a:t>
            </a:r>
            <a:r>
              <a:rPr lang="en-US" sz="2400" dirty="0" smtClean="0"/>
              <a:t> 2011, Sun donated the project to Apache foundation who named it as ‘</a:t>
            </a:r>
            <a:r>
              <a:rPr lang="en-US" sz="2400" dirty="0" smtClean="0">
                <a:solidFill>
                  <a:srgbClr val="0070C0"/>
                </a:solidFill>
              </a:rPr>
              <a:t>Apache </a:t>
            </a:r>
            <a:r>
              <a:rPr lang="en-US" sz="2400" dirty="0" err="1" smtClean="0">
                <a:solidFill>
                  <a:srgbClr val="0070C0"/>
                </a:solidFill>
              </a:rPr>
              <a:t>OpenOffice</a:t>
            </a:r>
            <a:r>
              <a:rPr lang="en-US" sz="2400" dirty="0" smtClean="0"/>
              <a:t>’. </a:t>
            </a:r>
            <a:br>
              <a:rPr lang="en-US" sz="2400" dirty="0" smtClean="0"/>
            </a:br>
            <a:r>
              <a:rPr lang="en-US" sz="2400" dirty="0" smtClean="0"/>
              <a:t>Many derived works like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LibreOffice</a:t>
            </a:r>
            <a:r>
              <a:rPr lang="en-US" sz="2400" dirty="0" smtClean="0"/>
              <a:t> and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NeoOffice</a:t>
            </a:r>
            <a:r>
              <a:rPr lang="en-US" sz="2400" dirty="0" smtClean="0"/>
              <a:t> were also released.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457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077200" cy="4114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OpenOffice</a:t>
            </a:r>
            <a:r>
              <a:rPr lang="en-US" sz="2400" dirty="0" smtClean="0"/>
              <a:t> includes a word processor, a spreadsheet, a presentation program, a formula editor, and a Database Management application.</a:t>
            </a:r>
            <a:br>
              <a:rPr lang="en-US" sz="2400" dirty="0" smtClean="0"/>
            </a:br>
            <a:r>
              <a:rPr lang="en-US" sz="2400" dirty="0" smtClean="0"/>
              <a:t>It can also read and write in about 50 different file formats</a:t>
            </a:r>
          </a:p>
          <a:p>
            <a:pPr algn="just"/>
            <a:r>
              <a:rPr lang="en-US" sz="2400" dirty="0" smtClean="0"/>
              <a:t>e.g. OpenOffice.org XML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 smtClean="0"/>
              <a:t>      Microsoft Office XML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/>
              <a:t>DocBook</a:t>
            </a:r>
            <a:endParaRPr lang="en-US" sz="2400" dirty="0" smtClean="0"/>
          </a:p>
          <a:p>
            <a:pPr algn="just"/>
            <a:r>
              <a:rPr lang="en-US" sz="2400" dirty="0" smtClean="0"/>
              <a:t> </a:t>
            </a:r>
            <a:r>
              <a:rPr lang="en-US" sz="2400" dirty="0" smtClean="0"/>
              <a:t>      Star office…etc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 smtClean="0"/>
              <a:t>       </a:t>
            </a:r>
            <a:endParaRPr lang="en-US" sz="2400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3810000"/>
            <a:ext cx="3352800" cy="25908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33400" y="533400"/>
            <a:ext cx="8153400" cy="609600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Problem Solved by it: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3400" y="1219200"/>
            <a:ext cx="8153400" cy="1828800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itchFamily="66" charset="0"/>
              </a:rPr>
              <a:t>OpenOffice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itchFamily="66" charset="0"/>
              </a:rPr>
              <a:t> was a cheap alternative to Microsoft Office and had covered major features provided by other office suites, It is also supported in all major platforms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3352800"/>
            <a:ext cx="8153400" cy="609600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Licensing Model: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4038600"/>
            <a:ext cx="8153400" cy="1905000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itchFamily="66" charset="0"/>
              </a:rPr>
              <a:t>It was distributed under GNU Lesser General Public License version 3(LGPL), early versions were also available under the Sun Industry Standards Source License (SISSL)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7200" y="533400"/>
            <a:ext cx="8229600" cy="609600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Monetization Model: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7200" y="1295400"/>
            <a:ext cx="8229600" cy="1447800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OpenOffice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is free and Open-sourced, 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 financial profit was earned by distributing software,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the whole project was funded by donations of different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coporates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2895600"/>
            <a:ext cx="8229600" cy="685800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Popularity: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200" y="3657600"/>
            <a:ext cx="8229600" cy="2438400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OpenOffice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had become the standard office suite in Linux and spawned many derivative versions and it also achieved a 14% penetration in the Enterprise market by 2004.</a:t>
            </a:r>
          </a:p>
          <a:p>
            <a:pPr algn="ctr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Although Microsoft Office covered 95% of the general market as measured by revenue – </a:t>
            </a:r>
            <a:r>
              <a:rPr lang="en-US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OpenOffice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had secured 15%-20%  of the Business market as of 2004.</a:t>
            </a:r>
          </a:p>
          <a:p>
            <a:pPr algn="ctr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whole project claimed more than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98 million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downloads by September 2007 and a total of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300 million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 the release of version 3.2 in February 2010.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104</TotalTime>
  <Words>264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Aspect</vt:lpstr>
      <vt:lpstr>OpenOffice</vt:lpstr>
      <vt:lpstr>INTRODUCTION</vt:lpstr>
      <vt:lpstr>Idea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OpenOffice</dc:title>
  <dc:creator>Admin</dc:creator>
  <cp:lastModifiedBy>Admin</cp:lastModifiedBy>
  <cp:revision>14</cp:revision>
  <dcterms:created xsi:type="dcterms:W3CDTF">2017-08-08T14:04:07Z</dcterms:created>
  <dcterms:modified xsi:type="dcterms:W3CDTF">2017-08-08T15:48:56Z</dcterms:modified>
</cp:coreProperties>
</file>