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CCC8-E792-CEDA-6C23-20412460B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101F2-9A0D-8B74-A041-8EC73F8CA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2CDF1-EE6F-4726-6362-A709EA53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D5D2-B2D5-4406-A260-7B90D54D4FF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EB94F-A511-4219-8C8E-6A4EF58E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26B4A-E2D5-C0E6-E8AE-46A9408E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82A6-EE28-42C3-B19F-2FF563DB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EB34-2283-B940-F160-38E3AD44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CA21B-A77B-FECD-8CC6-39424FDE3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55CD-28E2-8B68-D51C-128D5B1D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D5D2-B2D5-4406-A260-7B90D54D4FF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AE72E-1A70-9F95-1F8F-417C72D2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1DCAE-C4E4-1937-3BB4-62AE048D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82A6-EE28-42C3-B19F-2FF563DB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290B1-6E22-BE80-350F-430EBB744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42A8D-5FCE-EFCF-B846-2D8E84DA0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B606-7C32-D3C2-0D15-46F62A96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D5D2-B2D5-4406-A260-7B90D54D4FF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42FCC-0E58-D10D-AB0F-1BCFA8B6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9B33-17E7-6CB5-A235-4D005B9F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82A6-EE28-42C3-B19F-2FF563DB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9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67F3-B3D3-6E7B-8F0D-FB05AC18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E002-3632-D3AC-51CE-C3CE29629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A1E8A-7019-B7DA-74DA-FDF39F27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D5D2-B2D5-4406-A260-7B90D54D4FF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774A-5119-C191-EE77-F93E1458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18D5F-62F0-CD11-4E32-F6833980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82A6-EE28-42C3-B19F-2FF563DB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4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630C-6577-7EFC-69B4-FF08F8D4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B1889-BEB8-DE48-64BA-9FD50084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92953-039F-7BB3-BD6F-86FEFEAB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D5D2-B2D5-4406-A260-7B90D54D4FF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61F88-3956-77DD-AC6E-F4E19A9E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9C673-5CF7-CDBB-96DC-7674E8B6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82A6-EE28-42C3-B19F-2FF563DB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3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8F59-D48B-570E-330D-650B8848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F62C-8E5D-08CC-CE3E-1CEFB61DB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7ED43-E863-8251-7844-FBCA76297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65947-AA61-58F8-D795-1AC99C4F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D5D2-B2D5-4406-A260-7B90D54D4FF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7B146-7A42-EEEE-EBDA-E6D578E3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F9555-FC3A-2155-1AFB-94E13D9D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82A6-EE28-42C3-B19F-2FF563DB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5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9586-E043-D6F1-A6D7-9D178694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5C537-A4C0-1C77-8032-AD464ECF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F593D-7EB6-3F3F-FBE4-3BC5BC012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7D9C9-9CB1-518D-6232-7FF07D991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54390-F3A9-3C61-FB08-B4AF486F8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07651-78A9-D76E-AE8E-2B016C88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D5D2-B2D5-4406-A260-7B90D54D4FF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AD47C-8B3E-DF44-399A-7D963E89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3C6A7-A939-AB4B-1386-AD8F8B64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82A6-EE28-42C3-B19F-2FF563DB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4FE8-40CC-7A37-50FF-4CFEBF5A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AF403-B42D-A8D1-3064-DED17153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D5D2-B2D5-4406-A260-7B90D54D4FF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9AC36-5192-08C1-2901-CDC6E8FB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25B9B-CDFE-868A-4005-3C1B3911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82A6-EE28-42C3-B19F-2FF563DB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0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E81F9-2F35-A305-559B-051AA22B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D5D2-B2D5-4406-A260-7B90D54D4FF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3BDD2-0402-06C7-A5EA-7B138ABB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F5BB5-4222-8E4B-99FB-6B11693D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82A6-EE28-42C3-B19F-2FF563DB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3400-D7C7-8312-D0C4-2BD4BF2A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1AF12-2E9E-662F-F50E-10F44C61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A958-83FD-8264-9935-D8CF3527A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DC5DB-06C2-B08B-277A-B48E34D7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D5D2-B2D5-4406-A260-7B90D54D4FF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526F0-5CC5-6009-DB1D-7B022A08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D5B9E-BC91-F694-63D3-F038A097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82A6-EE28-42C3-B19F-2FF563DB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8AEE-E218-891D-EA29-AF884961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EEADB-C77A-4C47-6B39-98A3FC42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E64AD-AFD5-1A12-B4B1-B6EACB0FF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8E9F7-54A6-39F3-9BB5-43E62482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D5D2-B2D5-4406-A260-7B90D54D4FF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955E6-E499-2D22-AEA1-4769C9DA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461F9-A3C8-3F58-7D01-52F1C809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82A6-EE28-42C3-B19F-2FF563DB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4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30D57-FA0E-5683-6B65-A9C85C4C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BFD70-1789-8133-0A93-55669DD2D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8956A-C687-1211-4151-DB92D164C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9BD5D2-B2D5-4406-A260-7B90D54D4FF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DBDD-4462-0A6D-7341-774613338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B8923-8DC8-45FA-1F15-AA9FCB5C4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8882A6-EE28-42C3-B19F-2FF563DB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0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20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Ignacio Casado</dc:creator>
  <cp:lastModifiedBy>Ignacio Casado</cp:lastModifiedBy>
  <cp:revision>2</cp:revision>
  <dcterms:created xsi:type="dcterms:W3CDTF">2024-10-29T15:22:34Z</dcterms:created>
  <dcterms:modified xsi:type="dcterms:W3CDTF">2024-10-29T15:22:42Z</dcterms:modified>
</cp:coreProperties>
</file>