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Jiabei H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BE8A764-C6AD-4B7C-98BB-0FCE86448973}">
  <a:tblStyle styleId="{7BE8A764-C6AD-4B7C-98BB-0FCE864489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3-23T18:42:52.893">
    <p:pos x="6000" y="0"/>
    <p:text>Channel with logged in can modify the channel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UIOP 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Sprint Presentation</a:t>
            </a:r>
            <a:endParaRPr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5806250" y="3499225"/>
            <a:ext cx="2675400" cy="1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Jiabei He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Shuli Xia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 Xie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UIOP															Team 13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600" y="771450"/>
            <a:ext cx="5933880" cy="421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UIOP															Team 13</a:t>
            </a:r>
            <a:endParaRPr/>
          </a:p>
        </p:txBody>
      </p:sp>
      <p:graphicFrame>
        <p:nvGraphicFramePr>
          <p:cNvPr id="129" name="Shape 129"/>
          <p:cNvGraphicFramePr/>
          <p:nvPr/>
        </p:nvGraphicFramePr>
        <p:xfrm>
          <a:off x="158700" y="8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{7BE8A764-C6AD-4B7C-98BB-0FCE86448973}</a:tableStyleId>
              </a:tblPr>
              <a:tblGrid>
                <a:gridCol w="685425"/>
                <a:gridCol w="1189000"/>
                <a:gridCol w="4923875"/>
                <a:gridCol w="1063100"/>
                <a:gridCol w="965200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User Story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Estimate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Priority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[Login]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user, I want to log in to the system so I can use extra channel functions.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[Register]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new user, I want to register the system so I can use extra channel functions.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[Create a new channel]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user, I want to create a new channel in the web application so that I can share files with other users.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[Enter channel]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user, I want to enter an existed channel so that I can share files with others.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[Input channel password]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user, I need to input the channel password to enter a channel with a password.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[Add channel password]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logged-in channel creator, I want to add a password for my channel to keep my channel more private.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[Upload file]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user, I want to upload my files to share with other users in the channel.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[Download file]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user, I want to download the files that other users share in the channel.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[Generate QR code]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channel, it should generate QR code for users to easily come in.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[Get channel information]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channel, it should update the files in it periodically.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[Modify duration]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channel creator, I want to modify the duration time to manage the channel.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[Set lecturer mode]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logged-in channel creator, I want to set the channel to lecturer mode, so that only I can upload files in the channel.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UIOP															Team 13</a:t>
            </a:r>
            <a:endParaRPr/>
          </a:p>
        </p:txBody>
      </p:sp>
      <p:graphicFrame>
        <p:nvGraphicFramePr>
          <p:cNvPr id="135" name="Shape 135"/>
          <p:cNvGraphicFramePr/>
          <p:nvPr/>
        </p:nvGraphicFramePr>
        <p:xfrm>
          <a:off x="158700" y="8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{7BE8A764-C6AD-4B7C-98BB-0FCE86448973}</a:tableStyleId>
              </a:tblPr>
              <a:tblGrid>
                <a:gridCol w="685425"/>
                <a:gridCol w="1189000"/>
                <a:gridCol w="4923875"/>
                <a:gridCol w="1063100"/>
                <a:gridCol w="965200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User Story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Estimate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Priority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3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[Expire channel]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logged-in channel creator, I want to make the channel expire immediately, so that others won't access the files in that channel any more.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[Modify channel password]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logged-in channel creator, I want to modify the channel password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[Count user number]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channel, it should show how many people are in the channel.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[Get user basic information]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logged-in user, I want to get basic information of my account, including user name.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[Get user available channels]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logged-in user, I want to get all the channels I created that are not expired at the current time.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[Log out]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logged-in user, I want to log out.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[Modify user information]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logged-in user, I want to modify my user name or password.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[Check expired time]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an application, it should check the created time, and when it exceeds the expired time, the application should delete all the files in the channel, and set the channel code unused.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[Archive]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user I want to archive the all the information in a channel.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UIOP															Team 13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98250" y="774600"/>
            <a:ext cx="27825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Sprint 1 </a:t>
            </a:r>
            <a:r>
              <a:rPr lang="en" sz="3600">
                <a:latin typeface="Roboto"/>
                <a:ea typeface="Roboto"/>
                <a:cs typeface="Roboto"/>
                <a:sym typeface="Roboto"/>
              </a:rPr>
              <a:t>Plan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	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2" name="Shape 142"/>
          <p:cNvGraphicFramePr/>
          <p:nvPr/>
        </p:nvGraphicFramePr>
        <p:xfrm>
          <a:off x="267275" y="169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{7BE8A764-C6AD-4B7C-98BB-0FCE86448973}</a:tableStyleId>
              </a:tblPr>
              <a:tblGrid>
                <a:gridCol w="690775"/>
                <a:gridCol w="1195575"/>
                <a:gridCol w="4649425"/>
                <a:gridCol w="1062725"/>
                <a:gridCol w="890025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User Story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Estimate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Priority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[Login]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user, I want to log in to the system so I can use extra channel functions.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[Register]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new user, I want to register the system so I can use extra channel functions.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[Create a new channel]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user, I want to create a new channel in the web application so that I can share files with other users.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[Enter channel]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user, I want to enter an existed channel so that I can share files with others.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[Input channel password]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user, I need to input the channel password to enter a channel with a password.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[Add channel password]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logged-in channel creator, I want to add a password for my channel to keep my channel more private.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[Generate QR code]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channel, it should generate QR code for users to easily come in.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[Get channel information]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channel, it should update the files in it periodically.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UIOP															Team 13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98250" y="774600"/>
            <a:ext cx="27825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Sprint 2 Plan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	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9" name="Shape 149"/>
          <p:cNvGraphicFramePr/>
          <p:nvPr/>
        </p:nvGraphicFramePr>
        <p:xfrm>
          <a:off x="158700" y="148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{7BE8A764-C6AD-4B7C-98BB-0FCE86448973}</a:tableStyleId>
              </a:tblPr>
              <a:tblGrid>
                <a:gridCol w="685425"/>
                <a:gridCol w="1189000"/>
                <a:gridCol w="4976100"/>
                <a:gridCol w="1010875"/>
                <a:gridCol w="965200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User Story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Estimate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Priority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3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[Upload file]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user, I want to upload my files to share with other users in the channel.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[Download file]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user, I want to download the files that other users share in the channel.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[Expire channel]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logged-in channel creator, I want to make the channel expire immediately, so that others won't access the files in that channel any more.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[Modify channel password]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logged-in channel creator, I want to modify the channel password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[Get user basic information]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logged-in user, I want to get basic information of my account, including user name.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[Log out]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logged-in user, I want to log out.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[Modify user information]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 logged-in user, I want to modify my user name or password.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[Check expired time]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 an application, it should check the created time, and when it exceeds the expired time, the application should delete all the files in the channel, and set the channel code unused.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UIOP															Team 13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98250" y="774600"/>
            <a:ext cx="27825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Sprint 3 Plan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	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1401175" y="1809175"/>
            <a:ext cx="6692700" cy="30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Additional requirement and quality attribute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Archive the channel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Number of people in a channel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Higher performance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Large file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UIOP															Team 13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1274850" y="1178100"/>
            <a:ext cx="8009100" cy="3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Scenario 1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1371600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Need to share files easily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1371600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 bluetooth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1371600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 Airdrop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1371600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 USB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UIOP															Team 13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600" y="751150"/>
            <a:ext cx="5933880" cy="421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UIOP															Team 13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613" y="771450"/>
            <a:ext cx="5933880" cy="421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UIOP															Team 13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613" y="738775"/>
            <a:ext cx="5933880" cy="421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UIOP															Team 13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1274850" y="1178100"/>
            <a:ext cx="8009100" cy="3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Scenario 2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1371600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Don’t want others access the channel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1371600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Don’t want files stored in the server anymore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1371600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a lecture, only the lecturer can upload a file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1371600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channel need to exist for more than 30 min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UIOP															Team 13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613" y="762750"/>
            <a:ext cx="5933880" cy="421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UIOP															Team 13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063" y="749625"/>
            <a:ext cx="5933880" cy="421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UIOP															Team 13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613" y="760550"/>
            <a:ext cx="5933880" cy="421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