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9" r:id="rId5"/>
    <p:sldId id="262" r:id="rId6"/>
    <p:sldId id="263" r:id="rId7"/>
    <p:sldId id="260" r:id="rId8"/>
    <p:sldId id="261" r:id="rId9"/>
    <p:sldId id="266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AF28B6-EBA1-4859-9B4D-7C549F94DAB9}" v="6" dt="2023-07-21T07:24:06.2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9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노성현" userId="4b7d4d84-4cf4-4f1b-9603-d38b5b12a7d0" providerId="ADAL" clId="{57AF28B6-EBA1-4859-9B4D-7C549F94DAB9}"/>
    <pc:docChg chg="modSld">
      <pc:chgData name="노성현" userId="4b7d4d84-4cf4-4f1b-9603-d38b5b12a7d0" providerId="ADAL" clId="{57AF28B6-EBA1-4859-9B4D-7C549F94DAB9}" dt="2023-07-21T07:24:06.293" v="79"/>
      <pc:docMkLst>
        <pc:docMk/>
      </pc:docMkLst>
      <pc:sldChg chg="modSp mod">
        <pc:chgData name="노성현" userId="4b7d4d84-4cf4-4f1b-9603-d38b5b12a7d0" providerId="ADAL" clId="{57AF28B6-EBA1-4859-9B4D-7C549F94DAB9}" dt="2023-07-21T07:24:06.293" v="79"/>
        <pc:sldMkLst>
          <pc:docMk/>
          <pc:sldMk cId="2231239391" sldId="256"/>
        </pc:sldMkLst>
        <pc:spChg chg="mod">
          <ac:chgData name="노성현" userId="4b7d4d84-4cf4-4f1b-9603-d38b5b12a7d0" providerId="ADAL" clId="{57AF28B6-EBA1-4859-9B4D-7C549F94DAB9}" dt="2023-07-21T07:24:06.293" v="79"/>
          <ac:spMkLst>
            <pc:docMk/>
            <pc:sldMk cId="2231239391" sldId="256"/>
            <ac:spMk id="3" creationId="{D4E8209D-A3E1-47BE-88AC-0C3A72070D5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42BEA-9E76-4F49-8793-752A6BD9B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B725D3-A018-4978-87BF-41FD0DC3B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A8EFC6-DAC0-4994-8398-8AE640D96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AB99A-0276-4B2B-A925-89A60E4BFD12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EADC03-45F6-403E-AA3E-F46DA58CD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EB09F5-E4F1-487C-970B-23265BC05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F9AE-8B1E-4C5E-8D93-F3506FFF9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81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0C878-E944-46DD-9818-467DD7F8B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BB70AA-B0F9-4D98-85A4-7976AFA1B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323D29-B22D-466D-BC82-399FD3A16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AB99A-0276-4B2B-A925-89A60E4BFD12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3F1597-86DA-4D4B-B03A-89377057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C8D6B0-ABD4-4452-A133-6D7C69A24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F9AE-8B1E-4C5E-8D93-F3506FFF9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35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678CD7-1237-4B44-A68F-7983391CE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9CA695-D647-4D86-AB44-CA160FFC3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9F8D76-99CA-4F55-ADFC-4D190A638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AB99A-0276-4B2B-A925-89A60E4BFD12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01DA1A-1EC1-4DAA-BD64-7903A9247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C00700-ED8C-4541-A4FB-1A90DDCEA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F9AE-8B1E-4C5E-8D93-F3506FFF9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16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DB754-CC1F-4E33-936E-8C90F6305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C4B6AB-885D-40FE-A130-8A57C3508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319368-0D60-48FC-82E3-2D0A0DA64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AB99A-0276-4B2B-A925-89A60E4BFD12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496E7E-F7BB-4B62-A4E2-E655D8177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0A6B85-B1EE-4DB1-A99E-AE780351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F9AE-8B1E-4C5E-8D93-F3506FFF9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359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47B3C-A459-4F9A-AE54-6EBC22A46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635476-A69F-44A5-B2D1-48D490D69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74D598-8BA7-4243-85DE-2108BE641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AB99A-0276-4B2B-A925-89A60E4BFD12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056C47-23C5-4187-AE07-BBF37A85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36DD75-5CB9-4EA7-B5B0-8E26A1ECF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F9AE-8B1E-4C5E-8D93-F3506FFF9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49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524BC9-9C44-4B5E-952A-4F98F8E9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568F6F-99BF-4027-B0CD-0F788C6760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925583-D4F7-405D-8CB3-B170A2F29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85A626-57F1-4F46-B703-411C79AA7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AB99A-0276-4B2B-A925-89A60E4BFD12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6ECCA2-14D6-44F8-A759-C9AB43606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667412-5D04-4023-87F8-9B6A88108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F9AE-8B1E-4C5E-8D93-F3506FFF9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097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A4041-CD53-4343-A1EE-E33695A8E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82EAE3-ACF2-471B-82BE-B4AF7C42A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D60623-BDB1-462B-AEB0-196489623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EBCF57-3EC6-4669-9ED1-45CB9CB99E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FE9AC1-1E01-4D08-B6E0-14988FDBA9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B1F0C4-55CF-462F-9FE5-90932414A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AB99A-0276-4B2B-A925-89A60E4BFD12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2614FC-B269-428E-8121-0ECB8133E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236D0-76E6-4C74-B414-02A4030BB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F9AE-8B1E-4C5E-8D93-F3506FFF9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11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A8B33-601A-4387-B0DF-DBAEBABB9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00BC0A-2126-4221-BF50-638CCB8AE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AB99A-0276-4B2B-A925-89A60E4BFD12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081247-9F0C-435C-8CD5-9C7C0ACE8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0B4612-9161-4CE0-BCE3-8266E5D7E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F9AE-8B1E-4C5E-8D93-F3506FFF9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789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0D03B1-D050-4FB9-8531-71374368F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AB99A-0276-4B2B-A925-89A60E4BFD12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DE80ED-2B39-4566-8685-F69E960F5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9AEEF0-8C0D-4207-864F-11508C934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F9AE-8B1E-4C5E-8D93-F3506FFF9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17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23BCD-C4CE-4CD5-84D2-34A5435E5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922C09-49CA-498C-9A97-79157742A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363546-6FC6-449D-9065-C577BF5A2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DA2FB1-BA20-4D66-ADF4-47F920D0B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AB99A-0276-4B2B-A925-89A60E4BFD12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95C015-2734-4B6F-B4D2-8E7C83C2A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BCC735-36C5-40B2-AC36-495BADAC1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F9AE-8B1E-4C5E-8D93-F3506FFF9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727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F7332-55E3-46D7-9787-0568966FA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C74227-8DF5-4336-8453-EDEF6C8058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1D2ED3-79A7-4E01-A1EC-8DAE522A8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67F116-FD6D-43C7-A782-A71A9C205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AB99A-0276-4B2B-A925-89A60E4BFD12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EB321E-16F2-4943-9D60-5E90A13B5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AD90B2-A4B4-4A57-8904-BB069B654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F9AE-8B1E-4C5E-8D93-F3506FFF9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779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3EAC477-8F58-4E07-96BD-DCB2DAB2A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D9FF9B-93F4-4B50-80BD-E158EA7D4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9FDE00-AF41-444D-AE3A-12225519EE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AB99A-0276-4B2B-A925-89A60E4BFD12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FA1F81-063F-4E75-AC07-8209594433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4B0801-D3C7-4465-B50D-C9DF407BA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CF9AE-8B1E-4C5E-8D93-F3506FFF9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078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BAF821-8076-4DC6-8503-912E0ECD5E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제목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E8209D-A3E1-47BE-88AC-0C3A72070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45265"/>
          </a:xfrm>
        </p:spPr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 err="1"/>
              <a:t>팀명</a:t>
            </a:r>
            <a:r>
              <a:rPr lang="en-US" altLang="ko-KR" dirty="0"/>
              <a:t>] </a:t>
            </a:r>
            <a:r>
              <a:rPr lang="en-US" altLang="ko-KR" dirty="0" err="1"/>
              <a:t>i</a:t>
            </a:r>
            <a:r>
              <a:rPr lang="en-US" altLang="ko-KR" dirty="0"/>
              <a:t>++</a:t>
            </a:r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팀원</a:t>
            </a:r>
            <a:r>
              <a:rPr lang="en-US" altLang="ko-KR" dirty="0"/>
              <a:t>] </a:t>
            </a:r>
            <a:r>
              <a:rPr lang="ko-KR" altLang="en-US" dirty="0"/>
              <a:t>김윤희</a:t>
            </a:r>
            <a:r>
              <a:rPr lang="en-US" altLang="ko-KR" dirty="0"/>
              <a:t>, </a:t>
            </a:r>
            <a:r>
              <a:rPr lang="ko-KR" altLang="en-US" dirty="0"/>
              <a:t>김예은</a:t>
            </a:r>
            <a:r>
              <a:rPr lang="en-US" altLang="ko-KR" dirty="0"/>
              <a:t>, </a:t>
            </a:r>
            <a:r>
              <a:rPr lang="ko-KR" altLang="en-US" dirty="0"/>
              <a:t>노성현</a:t>
            </a:r>
            <a:r>
              <a:rPr lang="en-US" altLang="ko-KR" dirty="0"/>
              <a:t>, </a:t>
            </a:r>
            <a:r>
              <a:rPr lang="ko-KR" altLang="en-US" dirty="0" err="1"/>
              <a:t>최지웅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지도교수</a:t>
            </a:r>
            <a:r>
              <a:rPr lang="en-US" altLang="ko-KR" dirty="0"/>
              <a:t>] </a:t>
            </a:r>
            <a:r>
              <a:rPr lang="ko-KR" altLang="en-US" dirty="0"/>
              <a:t>장준환</a:t>
            </a:r>
          </a:p>
        </p:txBody>
      </p:sp>
    </p:spTree>
    <p:extLst>
      <p:ext uri="{BB962C8B-B14F-4D97-AF65-F5344CB8AC3E}">
        <p14:creationId xmlns:p14="http://schemas.microsoft.com/office/powerpoint/2010/main" val="2231239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4DE1C-F866-49C9-82DB-57E79E11B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87EE08-A633-4A78-A7CE-4DF4B1CAC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1524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B72AD2-35B3-46D2-A526-8E1D045F5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  <a:r>
              <a:rPr lang="en-US" altLang="ko-KR" dirty="0"/>
              <a:t>(Overview) </a:t>
            </a:r>
            <a:r>
              <a:rPr lang="ko-KR" altLang="en-US" dirty="0"/>
              <a:t>및 배경</a:t>
            </a:r>
            <a:r>
              <a:rPr lang="en-US" altLang="ko-KR" dirty="0"/>
              <a:t>(Background)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31AD5F-1585-4313-9CCE-78C5FBF44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(</a:t>
            </a:r>
            <a:r>
              <a:rPr lang="ko-KR" altLang="en-US" b="1" dirty="0"/>
              <a:t>필수사항 </a:t>
            </a:r>
            <a:r>
              <a:rPr lang="en-US" altLang="ko-KR" b="1" dirty="0"/>
              <a:t>1) </a:t>
            </a:r>
            <a:r>
              <a:rPr lang="ko-KR" altLang="en-US" dirty="0"/>
              <a:t>주제에 대한 개요를 작성</a:t>
            </a:r>
            <a:endParaRPr lang="en-US" altLang="ko-KR" dirty="0"/>
          </a:p>
          <a:p>
            <a:pPr lvl="1"/>
            <a:r>
              <a:rPr lang="ko-KR" altLang="en-US" dirty="0"/>
              <a:t>프로젝트의 개요와 개발의 중요성 및 필요성에 대해서 기술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b="1" dirty="0"/>
              <a:t>(</a:t>
            </a:r>
            <a:r>
              <a:rPr lang="ko-KR" altLang="en-US" b="1" dirty="0"/>
              <a:t>필수사항 </a:t>
            </a:r>
            <a:r>
              <a:rPr lang="en-US" altLang="ko-KR" b="1" dirty="0"/>
              <a:t>2) </a:t>
            </a:r>
            <a:r>
              <a:rPr lang="ko-KR" altLang="en-US" dirty="0"/>
              <a:t>주제의 배경이 되는 내용에 대해서 기술 작성</a:t>
            </a:r>
            <a:endParaRPr lang="en-US" altLang="ko-KR" dirty="0"/>
          </a:p>
          <a:p>
            <a:pPr lvl="1"/>
            <a:r>
              <a:rPr lang="ko-KR" altLang="en-US" dirty="0"/>
              <a:t>대상 질병에 대한 내용</a:t>
            </a:r>
            <a:r>
              <a:rPr lang="en-US" altLang="ko-KR" dirty="0"/>
              <a:t>, </a:t>
            </a:r>
            <a:r>
              <a:rPr lang="ko-KR" altLang="en-US" dirty="0"/>
              <a:t>시장현황</a:t>
            </a:r>
            <a:r>
              <a:rPr lang="en-US" altLang="ko-KR" dirty="0"/>
              <a:t>, </a:t>
            </a:r>
            <a:r>
              <a:rPr lang="ko-KR" altLang="en-US" dirty="0"/>
              <a:t>기술현황</a:t>
            </a:r>
            <a:endParaRPr lang="en-US" altLang="ko-KR" dirty="0"/>
          </a:p>
          <a:p>
            <a:pPr lvl="1"/>
            <a:r>
              <a:rPr lang="ko-KR" altLang="en-US" dirty="0"/>
              <a:t>기타 비교 기술 및 유사 서비스에 대한 현황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8792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B72AD2-35B3-46D2-A526-8E1D045F5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032" y="365125"/>
            <a:ext cx="11009768" cy="1325563"/>
          </a:xfrm>
        </p:spPr>
        <p:txBody>
          <a:bodyPr/>
          <a:lstStyle/>
          <a:p>
            <a:r>
              <a:rPr lang="ko-KR" altLang="en-US" dirty="0"/>
              <a:t>관련 연구</a:t>
            </a:r>
            <a:r>
              <a:rPr lang="en-US" altLang="ko-KR" dirty="0"/>
              <a:t>(Related</a:t>
            </a:r>
            <a:r>
              <a:rPr lang="ko-KR" altLang="en-US" dirty="0"/>
              <a:t> </a:t>
            </a:r>
            <a:r>
              <a:rPr lang="en-US" altLang="ko-KR" dirty="0"/>
              <a:t>Research)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31AD5F-1585-4313-9CCE-78C5FBF44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(</a:t>
            </a:r>
            <a:r>
              <a:rPr lang="ko-KR" altLang="en-US" b="1" dirty="0"/>
              <a:t>필수사항</a:t>
            </a:r>
            <a:r>
              <a:rPr lang="en-US" altLang="ko-KR" b="1" dirty="0"/>
              <a:t>) </a:t>
            </a:r>
            <a:r>
              <a:rPr lang="ko-KR" altLang="en-US" dirty="0"/>
              <a:t>주제와</a:t>
            </a:r>
            <a:r>
              <a:rPr lang="en-US" altLang="ko-KR" dirty="0"/>
              <a:t> </a:t>
            </a:r>
            <a:r>
              <a:rPr lang="ko-KR" altLang="en-US" dirty="0"/>
              <a:t>관련된 선행 연구 </a:t>
            </a:r>
            <a:endParaRPr lang="en-US" altLang="ko-KR" dirty="0"/>
          </a:p>
          <a:p>
            <a:pPr lvl="1"/>
            <a:r>
              <a:rPr lang="ko-KR" altLang="en-US" dirty="0"/>
              <a:t>프로젝트 주제와 관련된 연구 내용들이 있으면 간단하게 제시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연구 논문</a:t>
            </a:r>
            <a:r>
              <a:rPr lang="en-US" altLang="ko-KR" dirty="0"/>
              <a:t>, </a:t>
            </a:r>
            <a:r>
              <a:rPr lang="ko-KR" altLang="en-US" dirty="0"/>
              <a:t>학술 내용</a:t>
            </a:r>
            <a:r>
              <a:rPr lang="en-US" altLang="ko-KR" dirty="0"/>
              <a:t>, </a:t>
            </a:r>
            <a:r>
              <a:rPr lang="ko-KR" altLang="en-US" dirty="0"/>
              <a:t>보고서</a:t>
            </a:r>
            <a:r>
              <a:rPr lang="en-US" altLang="ko-KR" dirty="0"/>
              <a:t>,</a:t>
            </a:r>
            <a:r>
              <a:rPr lang="ko-KR" altLang="en-US" dirty="0"/>
              <a:t> 서적 등 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어떤 내용인지는 이곳 슬라이드에 작성하고 참고 문헌은 참고문헌 슬라이드에 작성 필요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98066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B5138-1C92-411E-973B-8FC34DED9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기능</a:t>
            </a:r>
            <a:r>
              <a:rPr lang="en-US" altLang="ko-KR" dirty="0"/>
              <a:t>(Main Features)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5F8849-FEB8-4319-A0DA-204A66F86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(</a:t>
            </a:r>
            <a:r>
              <a:rPr lang="ko-KR" altLang="en-US" b="1" dirty="0"/>
              <a:t>필수사항</a:t>
            </a:r>
            <a:r>
              <a:rPr lang="en-US" altLang="ko-KR" b="1" dirty="0"/>
              <a:t>) </a:t>
            </a:r>
            <a:r>
              <a:rPr lang="ko-KR" altLang="en-US" dirty="0"/>
              <a:t>요구분석서에 있는 내용을 기반으로 주요 기능을 기술</a:t>
            </a:r>
            <a:endParaRPr lang="en-US" altLang="ko-KR" dirty="0"/>
          </a:p>
          <a:p>
            <a:pPr lvl="1"/>
            <a:r>
              <a:rPr lang="ko-KR" altLang="en-US" dirty="0"/>
              <a:t>기능성 게임이기 때문에</a:t>
            </a:r>
            <a:r>
              <a:rPr lang="en-US" altLang="ko-KR" dirty="0"/>
              <a:t>, </a:t>
            </a:r>
            <a:r>
              <a:rPr lang="ko-KR" altLang="en-US" dirty="0"/>
              <a:t>게임 화면 별로 지원하는 기능을 표 형태로 기술하는 것을 추천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중요 기능의 양에 따라 슬라이드 수는 가변적으로 작성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3184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351E7F-2E5B-43D7-A761-5C1B4BF2D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시스템구조</a:t>
            </a:r>
            <a:r>
              <a:rPr lang="en-US" altLang="ko-KR" dirty="0"/>
              <a:t>(System Architecture)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CE0161-5AC7-4AE0-9B53-D4E645AF5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(</a:t>
            </a:r>
            <a:r>
              <a:rPr lang="ko-KR" altLang="en-US" b="1" dirty="0"/>
              <a:t>필수사항</a:t>
            </a:r>
            <a:r>
              <a:rPr lang="en-US" altLang="ko-KR" b="1" dirty="0"/>
              <a:t>) </a:t>
            </a:r>
            <a:r>
              <a:rPr lang="ko-KR" altLang="en-US" dirty="0"/>
              <a:t>제안하고자 하는 시스템의 </a:t>
            </a:r>
            <a:r>
              <a:rPr lang="en-US" altLang="ko-KR" dirty="0"/>
              <a:t>SW/HW</a:t>
            </a:r>
            <a:r>
              <a:rPr lang="ko-KR" altLang="en-US" dirty="0"/>
              <a:t>구조를 포함하여 다이어그램 형태로 표현</a:t>
            </a:r>
            <a:endParaRPr lang="en-US" altLang="ko-KR" dirty="0"/>
          </a:p>
          <a:p>
            <a:pPr lvl="1"/>
            <a:r>
              <a:rPr lang="ko-KR" altLang="en-US" dirty="0"/>
              <a:t>데이터의 흐름</a:t>
            </a:r>
            <a:r>
              <a:rPr lang="en-US" altLang="ko-KR" dirty="0"/>
              <a:t>, </a:t>
            </a:r>
            <a:r>
              <a:rPr lang="ko-KR" altLang="en-US" dirty="0"/>
              <a:t>제어의 흐름을 같이 표현하는 것을 추천</a:t>
            </a:r>
            <a:endParaRPr lang="en-US" altLang="ko-KR" dirty="0"/>
          </a:p>
          <a:p>
            <a:pPr lvl="1"/>
            <a:r>
              <a:rPr lang="ko-KR" altLang="en-US" dirty="0"/>
              <a:t>클라이언트와 서버가 존재하는 경우</a:t>
            </a:r>
            <a:r>
              <a:rPr lang="en-US" altLang="ko-KR" dirty="0"/>
              <a:t>, </a:t>
            </a:r>
            <a:r>
              <a:rPr lang="ko-KR" altLang="en-US" dirty="0"/>
              <a:t>양쪽의 구조를 모두 표현</a:t>
            </a:r>
            <a:endParaRPr lang="en-US" altLang="ko-KR" dirty="0"/>
          </a:p>
          <a:p>
            <a:r>
              <a:rPr lang="en-US" altLang="ko-KR" dirty="0"/>
              <a:t>(1~2 </a:t>
            </a:r>
            <a:r>
              <a:rPr lang="ko-KR" altLang="en-US" dirty="0"/>
              <a:t>슬라이드 분량 추천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65195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ABF8C-A950-4378-A8FA-6A5905C1D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</a:t>
            </a:r>
            <a:r>
              <a:rPr lang="en-US" altLang="ko-KR" dirty="0"/>
              <a:t>(Development Environments)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6EDBCC-A87A-4DA9-B223-9784D64E0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(</a:t>
            </a:r>
            <a:r>
              <a:rPr lang="ko-KR" altLang="en-US" b="1" dirty="0"/>
              <a:t>필수사항</a:t>
            </a:r>
            <a:r>
              <a:rPr lang="en-US" altLang="ko-KR" b="1" dirty="0"/>
              <a:t>) </a:t>
            </a:r>
            <a:r>
              <a:rPr lang="ko-KR" altLang="en-US" dirty="0"/>
              <a:t>사용한 프로그래밍 언어</a:t>
            </a:r>
            <a:r>
              <a:rPr lang="en-US" altLang="ko-KR" dirty="0"/>
              <a:t>, </a:t>
            </a:r>
            <a:r>
              <a:rPr lang="ko-KR" altLang="en-US" dirty="0"/>
              <a:t>데이터베이스</a:t>
            </a:r>
            <a:r>
              <a:rPr lang="en-US" altLang="ko-KR" dirty="0"/>
              <a:t>, </a:t>
            </a:r>
            <a:r>
              <a:rPr lang="ko-KR" altLang="en-US" dirty="0"/>
              <a:t>인공지능 프레임워크 등을 자유롭게 기술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0598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E9A2E-51FD-4853-8BDF-378AB7070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5125"/>
            <a:ext cx="11706130" cy="1325563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구현결과</a:t>
            </a:r>
            <a:r>
              <a:rPr lang="en-US" altLang="ko-KR" sz="4000" dirty="0"/>
              <a:t>(Implementation Results)</a:t>
            </a:r>
            <a:r>
              <a:rPr lang="ko-KR" altLang="en-US" sz="4000" dirty="0"/>
              <a:t> 및 시연</a:t>
            </a:r>
            <a:r>
              <a:rPr lang="en-US" altLang="ko-KR" sz="4000" dirty="0"/>
              <a:t> (Demo)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F569DA-32E4-4CB1-9412-FA457F6B0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(</a:t>
            </a:r>
            <a:r>
              <a:rPr lang="ko-KR" altLang="en-US" b="1" dirty="0"/>
              <a:t>필수사항</a:t>
            </a:r>
            <a:r>
              <a:rPr lang="en-US" altLang="ko-KR" b="1" dirty="0"/>
              <a:t>) </a:t>
            </a:r>
            <a:r>
              <a:rPr lang="ko-KR" altLang="en-US" dirty="0"/>
              <a:t>결과물에 대한 동작 화면 등을 캡처하여 설명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구현된 내용에 따라 슬라이드 수를 가변적으로 작성</a:t>
            </a:r>
            <a:r>
              <a:rPr lang="en-US" altLang="ko-KR" dirty="0"/>
              <a:t>)</a:t>
            </a:r>
          </a:p>
          <a:p>
            <a:r>
              <a:rPr lang="en-US" altLang="ko-KR" b="1" dirty="0"/>
              <a:t>(</a:t>
            </a:r>
            <a:r>
              <a:rPr lang="ko-KR" altLang="en-US" b="1" dirty="0"/>
              <a:t>필수사항</a:t>
            </a:r>
            <a:r>
              <a:rPr lang="en-US" altLang="ko-KR" b="1" dirty="0"/>
              <a:t>) </a:t>
            </a:r>
            <a:r>
              <a:rPr lang="ko-KR" altLang="en-US" dirty="0"/>
              <a:t>동영상을 제작하여 발표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9125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83D63-06A9-4ED5-9FDC-0328ED63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 및 향후계획</a:t>
            </a:r>
            <a:r>
              <a:rPr lang="en-US" altLang="ko-KR" dirty="0"/>
              <a:t>(Conclusions and Future Works)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A805A5-068A-4EA6-939F-4C4424A4A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(</a:t>
            </a:r>
            <a:r>
              <a:rPr lang="ko-KR" altLang="en-US" b="1" dirty="0"/>
              <a:t>필수사항</a:t>
            </a:r>
            <a:r>
              <a:rPr lang="en-US" altLang="ko-KR" b="1" dirty="0"/>
              <a:t>) </a:t>
            </a:r>
            <a:r>
              <a:rPr lang="ko-KR" altLang="en-US" dirty="0"/>
              <a:t>결과에 대한 내용을 자유롭게 기술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7108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E9A2E-51FD-4853-8BDF-378AB7070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참고문헌</a:t>
            </a:r>
            <a:r>
              <a:rPr lang="en-US" altLang="ko-KR" dirty="0"/>
              <a:t>(References)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F569DA-32E4-4CB1-9412-FA457F6B0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관련</a:t>
            </a:r>
            <a:r>
              <a:rPr lang="en-US" altLang="ko-KR" dirty="0"/>
              <a:t> </a:t>
            </a:r>
            <a:r>
              <a:rPr lang="ko-KR" altLang="en-US" dirty="0"/>
              <a:t>연구와 연계하여  참고문헌 기술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202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286</Words>
  <Application>Microsoft Office PowerPoint</Application>
  <PresentationFormat>와이드스크린</PresentationFormat>
  <Paragraphs>39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[제목]</vt:lpstr>
      <vt:lpstr>개요(Overview) 및 배경(Background)</vt:lpstr>
      <vt:lpstr>관련 연구(Related Research)</vt:lpstr>
      <vt:lpstr>주요 기능(Main Features)</vt:lpstr>
      <vt:lpstr>시스템구조(System Architecture)</vt:lpstr>
      <vt:lpstr>개발환경(Development Environments)</vt:lpstr>
      <vt:lpstr>구현결과(Implementation Results) 및 시연 (Demo)</vt:lpstr>
      <vt:lpstr>결론 및 향후계획(Conclusions and Future Works)</vt:lpstr>
      <vt:lpstr>참고문헌(References) 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[제목]</dc:title>
  <dc:creator>BongjaeKim</dc:creator>
  <cp:lastModifiedBy>노성현</cp:lastModifiedBy>
  <cp:revision>14</cp:revision>
  <dcterms:created xsi:type="dcterms:W3CDTF">2023-06-30T02:57:56Z</dcterms:created>
  <dcterms:modified xsi:type="dcterms:W3CDTF">2023-07-21T07:24:06Z</dcterms:modified>
</cp:coreProperties>
</file>