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4" r:id="rId10"/>
    <p:sldId id="26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6"/>
  </p:normalViewPr>
  <p:slideViewPr>
    <p:cSldViewPr snapToGrid="0" snapToObjects="1">
      <p:cViewPr varScale="1">
        <p:scale>
          <a:sx n="81" d="100"/>
          <a:sy n="8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AC54F-C4FA-2B41-B606-065958FFCC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0561-1532-6B42-AFFA-60E3CCA51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6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0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65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2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1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1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62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86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0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7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ED96-6874-6F43-9DDE-0E778BBF90C8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ADA5-3420-4641-AFFB-286E12C81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3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56745" y="1229710"/>
            <a:ext cx="3586655" cy="5186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2" y="1663137"/>
            <a:ext cx="2430000" cy="432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56745" y="458999"/>
            <a:ext cx="218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スプラッシュ画面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7492" y="1229710"/>
            <a:ext cx="6445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・アプリ起動直後の画面</a:t>
            </a:r>
            <a:endParaRPr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kumimoji="1"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・ユーザ情報、アイテム情報、マイポスト情報、一致度計算値情報をサーバから取得する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・通信が成功した時、未ログインの場合はログイン画面に遷移する。ログイン済であればマイページへ遷移する。</a:t>
            </a:r>
            <a:endParaRPr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kumimoji="1"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通信に失敗した時は、エラーダイアログを表示する。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83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6745" y="458999"/>
            <a:ext cx="25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課題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6745" y="1198179"/>
            <a:ext cx="644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＜</a:t>
            </a:r>
            <a:r>
              <a:rPr lang="en-US" altLang="ja-JP" dirty="0" smtClean="0">
                <a:latin typeface="MS PGothic" charset="-128"/>
                <a:ea typeface="MS PGothic" charset="-128"/>
                <a:cs typeface="MS PGothic" charset="-128"/>
              </a:rPr>
              <a:t>Android</a:t>
            </a:r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＞</a:t>
            </a:r>
            <a:endParaRPr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・好き</a:t>
            </a:r>
            <a:r>
              <a:rPr lang="en-US" altLang="ja-JP" dirty="0" smtClean="0">
                <a:latin typeface="MS PGothic" charset="-128"/>
                <a:ea typeface="MS PGothic" charset="-128"/>
                <a:cs typeface="MS PGothic" charset="-128"/>
              </a:rPr>
              <a:t>/</a:t>
            </a:r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嫌い追加画面でキーボードが邪魔</a:t>
            </a:r>
            <a:endParaRPr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好き</a:t>
            </a:r>
            <a:r>
              <a:rPr lang="en-US" altLang="ja-JP" dirty="0" smtClean="0">
                <a:latin typeface="MS PGothic" charset="-128"/>
                <a:ea typeface="MS PGothic" charset="-128"/>
                <a:cs typeface="MS PGothic" charset="-128"/>
              </a:rPr>
              <a:t>/</a:t>
            </a:r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嫌い追加画面の虫眼鏡を「＋」みたいな感じに</a:t>
            </a:r>
            <a:endParaRPr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en-US" altLang="ja-JP" dirty="0" smtClean="0">
                <a:latin typeface="MS PGothic" charset="-128"/>
                <a:ea typeface="MS PGothic" charset="-128"/>
                <a:cs typeface="MS PGothic" charset="-128"/>
              </a:rPr>
              <a:t>Yahoo</a:t>
            </a:r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ニュース自動取得機能</a:t>
            </a:r>
            <a:endParaRPr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84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56745" y="1229710"/>
            <a:ext cx="3586655" cy="5186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2" y="1663137"/>
            <a:ext cx="2430000" cy="432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56745" y="458999"/>
            <a:ext cx="218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ログイン画面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7492" y="1229710"/>
            <a:ext cx="6445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・「ログイン」ボタン押下でログイン</a:t>
            </a:r>
            <a:r>
              <a:rPr lang="en-US" altLang="ja-JP" dirty="0" smtClean="0">
                <a:latin typeface="MS PGothic" charset="-128"/>
                <a:ea typeface="MS PGothic" charset="-128"/>
                <a:cs typeface="MS PGothic" charset="-128"/>
              </a:rPr>
              <a:t>API</a:t>
            </a:r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をコールし、マイページへ遷移する。</a:t>
            </a:r>
            <a:endParaRPr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kumimoji="1"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kumimoji="1" lang="en-US" altLang="ja-JP" dirty="0" smtClean="0">
                <a:latin typeface="MS PGothic" charset="-128"/>
                <a:ea typeface="MS PGothic" charset="-128"/>
                <a:cs typeface="MS PGothic" charset="-128"/>
              </a:rPr>
              <a:t>Facebook</a:t>
            </a:r>
            <a:r>
              <a:rPr kumimoji="1"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ログイン押下で、</a:t>
            </a:r>
            <a:r>
              <a:rPr kumimoji="1" lang="en-US" altLang="ja-JP" dirty="0" smtClean="0">
                <a:latin typeface="MS PGothic" charset="-128"/>
                <a:ea typeface="MS PGothic" charset="-128"/>
                <a:cs typeface="MS PGothic" charset="-128"/>
              </a:rPr>
              <a:t>Facebook</a:t>
            </a:r>
            <a:r>
              <a:rPr kumimoji="1"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ログインを行い、正常終了した場合はマイページへ遷移する。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・「はじめての方は新規登録」で新規登録画面へ遷移する。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61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56745" y="1229710"/>
            <a:ext cx="3586655" cy="5186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2" y="1663137"/>
            <a:ext cx="2430000" cy="432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56745" y="458999"/>
            <a:ext cx="218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新規登録画面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7492" y="1229710"/>
            <a:ext cx="6445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・「新規登録」ボタン押下で新規登録</a:t>
            </a:r>
            <a:r>
              <a:rPr lang="en-US" altLang="ja-JP" dirty="0" smtClean="0">
                <a:latin typeface="MS PGothic" charset="-128"/>
                <a:ea typeface="MS PGothic" charset="-128"/>
                <a:cs typeface="MS PGothic" charset="-128"/>
              </a:rPr>
              <a:t>API</a:t>
            </a:r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をコールする。成功した場合はマイページへ遷移する。</a:t>
            </a:r>
            <a:endParaRPr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kumimoji="1"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・「キャンセル」押下でログイン画面へ戻る。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01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56745" y="1229710"/>
            <a:ext cx="3586655" cy="5186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2" y="1663137"/>
            <a:ext cx="2430000" cy="432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56745" y="458999"/>
            <a:ext cx="218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マイページ画面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7492" y="1229710"/>
            <a:ext cx="6445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・「プロフィール登録」ボタン押下でプロフィール編集画面へ遷移する。ただし、一度もプロフィール編集画面を開いたことのないユーザは、チュートリアル画面へ遷移する。</a:t>
            </a:r>
            <a:endParaRPr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kumimoji="1"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・「一致度をはかる」ボタン押下で一致度をはかる画面へ遷移する。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・「マイポスト」ボタン押下でマイポスト画面へ遷移する。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27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56745" y="1229710"/>
            <a:ext cx="6685455" cy="5186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2" y="1663137"/>
            <a:ext cx="2430000" cy="432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56745" y="458999"/>
            <a:ext cx="25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チュートリアル画面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4461642" y="1663137"/>
            <a:ext cx="2427889" cy="43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67469" y="2899807"/>
            <a:ext cx="2016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他の</a:t>
            </a:r>
            <a:r>
              <a:rPr lang="ja-JP" altLang="en-US" dirty="0" smtClean="0"/>
              <a:t>ユーザーは</a:t>
            </a:r>
            <a:endParaRPr lang="en-US" altLang="ja-JP" dirty="0" smtClean="0"/>
          </a:p>
          <a:p>
            <a:r>
              <a:rPr lang="ja-JP" altLang="en-US" dirty="0" smtClean="0"/>
              <a:t>こんな</a:t>
            </a:r>
            <a:r>
              <a:rPr lang="ja-JP" altLang="en-US" dirty="0"/>
              <a:t>ワード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登録</a:t>
            </a:r>
            <a:r>
              <a:rPr lang="ja-JP" altLang="en-US" dirty="0"/>
              <a:t>しています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19697" y="1229710"/>
            <a:ext cx="3563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・「次へ」ボタン押下で次の質問へ進む。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kumimoji="1"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最終質問で押した場合、または「スキップ」を押した場合は、他ユーザの登録ワード一覧を表示する。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・「</a:t>
            </a:r>
            <a:r>
              <a:rPr lang="en-US" altLang="ja-JP" dirty="0" smtClean="0">
                <a:latin typeface="MS PGothic" charset="-128"/>
                <a:ea typeface="MS PGothic" charset="-128"/>
                <a:cs typeface="MS PGothic" charset="-128"/>
              </a:rPr>
              <a:t>OK</a:t>
            </a:r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」ボタン押下でプロフィール編集画面へ遷移する。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40570" y="4395793"/>
            <a:ext cx="106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0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56745" y="1229710"/>
            <a:ext cx="3586655" cy="5186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2" y="1663137"/>
            <a:ext cx="2430000" cy="4320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56745" y="458999"/>
            <a:ext cx="25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プロフィール編集画面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7492" y="1229710"/>
            <a:ext cx="644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要件</a:t>
            </a:r>
            <a:r>
              <a:rPr lang="ja-JP" altLang="en-US" smtClean="0">
                <a:latin typeface="MS PGothic" charset="-128"/>
                <a:ea typeface="MS PGothic" charset="-128"/>
                <a:cs typeface="MS PGothic" charset="-128"/>
              </a:rPr>
              <a:t>・デザイン検討中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45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56745" y="1229710"/>
            <a:ext cx="6355255" cy="5186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2" y="1663137"/>
            <a:ext cx="2430000" cy="432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72" y="1663137"/>
            <a:ext cx="2430000" cy="432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56745" y="458999"/>
            <a:ext cx="25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好き・嫌い追加画面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59100" y="1229709"/>
            <a:ext cx="392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要件</a:t>
            </a:r>
            <a:r>
              <a:rPr lang="ja-JP" altLang="en-US" smtClean="0">
                <a:latin typeface="MS PGothic" charset="-128"/>
                <a:ea typeface="MS PGothic" charset="-128"/>
                <a:cs typeface="MS PGothic" charset="-128"/>
              </a:rPr>
              <a:t>・デザイン検討中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00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56745" y="1229710"/>
            <a:ext cx="3586655" cy="5186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2" y="1663137"/>
            <a:ext cx="2430000" cy="4320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56745" y="458999"/>
            <a:ext cx="25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一致度をはかる画面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37492" y="1229710"/>
            <a:ext cx="644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要件</a:t>
            </a:r>
            <a:r>
              <a:rPr lang="ja-JP" altLang="en-US" smtClean="0">
                <a:latin typeface="MS PGothic" charset="-128"/>
                <a:ea typeface="MS PGothic" charset="-128"/>
                <a:cs typeface="MS PGothic" charset="-128"/>
              </a:rPr>
              <a:t>・デザイン検討中</a:t>
            </a:r>
            <a:endParaRPr kumimoji="1"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01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56745" y="1229710"/>
            <a:ext cx="3585600" cy="5186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45" y="1663137"/>
            <a:ext cx="2429999" cy="43200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6745" y="458999"/>
            <a:ext cx="25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マイポスト画面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37492" y="1229710"/>
            <a:ext cx="644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S PGothic" charset="-128"/>
                <a:ea typeface="MS PGothic" charset="-128"/>
                <a:cs typeface="MS PGothic" charset="-128"/>
              </a:rPr>
              <a:t>要件・デザイン検討中</a:t>
            </a:r>
            <a:endParaRPr lang="en-US" altLang="ja-JP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69272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361</Words>
  <Application>Microsoft Macintosh PowerPoint</Application>
  <PresentationFormat>ワイド画面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MS PGothic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藤田祥一</dc:creator>
  <cp:lastModifiedBy>藤田祥一</cp:lastModifiedBy>
  <cp:revision>12</cp:revision>
  <dcterms:created xsi:type="dcterms:W3CDTF">2018-03-02T11:51:44Z</dcterms:created>
  <dcterms:modified xsi:type="dcterms:W3CDTF">2018-03-02T12:26:19Z</dcterms:modified>
</cp:coreProperties>
</file>